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23"/>
  </p:notesMasterIdLst>
  <p:handoutMasterIdLst>
    <p:handoutMasterId r:id="rId24"/>
  </p:handoutMasterIdLst>
  <p:sldIdLst>
    <p:sldId id="310" r:id="rId6"/>
    <p:sldId id="307" r:id="rId7"/>
    <p:sldId id="256" r:id="rId8"/>
    <p:sldId id="275" r:id="rId9"/>
    <p:sldId id="304" r:id="rId10"/>
    <p:sldId id="259" r:id="rId11"/>
    <p:sldId id="262" r:id="rId12"/>
    <p:sldId id="301" r:id="rId13"/>
    <p:sldId id="299" r:id="rId14"/>
    <p:sldId id="258" r:id="rId15"/>
    <p:sldId id="311" r:id="rId16"/>
    <p:sldId id="312" r:id="rId17"/>
    <p:sldId id="300" r:id="rId18"/>
    <p:sldId id="308" r:id="rId19"/>
    <p:sldId id="276" r:id="rId20"/>
    <p:sldId id="277" r:id="rId21"/>
    <p:sldId id="30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5256" userDrawn="1">
          <p15:clr>
            <a:srgbClr val="A4A3A4"/>
          </p15:clr>
        </p15:guide>
        <p15:guide id="2" orient="horz" pos="2088" userDrawn="1">
          <p15:clr>
            <a:srgbClr val="A4A3A4"/>
          </p15:clr>
        </p15:guide>
        <p15:guide id="3" orient="horz" pos="2496" userDrawn="1">
          <p15:clr>
            <a:srgbClr val="A4A3A4"/>
          </p15:clr>
        </p15:guide>
        <p15:guide id="4" orient="horz" pos="180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654"/>
    <a:srgbClr val="EE3124"/>
    <a:srgbClr val="FF0000"/>
    <a:srgbClr val="FF6C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1685D3-B0B4-42FC-8A68-3319602FA310}" v="12" dt="2025-03-12T18:57:14.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772"/>
  </p:normalViewPr>
  <p:slideViewPr>
    <p:cSldViewPr snapToGrid="0">
      <p:cViewPr varScale="1">
        <p:scale>
          <a:sx n="111" d="100"/>
          <a:sy n="111" d="100"/>
        </p:scale>
        <p:origin x="536" y="200"/>
      </p:cViewPr>
      <p:guideLst>
        <p:guide pos="5256"/>
        <p:guide orient="horz" pos="2088"/>
        <p:guide orient="horz" pos="2496"/>
        <p:guide orient="horz" pos="18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8D93E07-4B71-0842-AC08-6CA0F91D234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8D865E9-E7B1-C64B-9459-3FDE1C6395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9F2F6B7-51E5-BD4D-B3EB-897F053F3D1F}" type="datetimeFigureOut">
              <a:rPr lang="en-US" smtClean="0"/>
              <a:t>3/12/25</a:t>
            </a:fld>
            <a:endParaRPr lang="en-US"/>
          </a:p>
        </p:txBody>
      </p:sp>
      <p:sp>
        <p:nvSpPr>
          <p:cNvPr id="4" name="Footer Placeholder 3">
            <a:extLst>
              <a:ext uri="{FF2B5EF4-FFF2-40B4-BE49-F238E27FC236}">
                <a16:creationId xmlns:a16="http://schemas.microsoft.com/office/drawing/2014/main" id="{7DC72023-7989-1F43-B306-3C55E2856E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7F9EBBF-8B12-EF46-BD13-F6322BD6DDE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DCD9B8E-C649-7E4B-ABD1-34549D00220F}" type="slidenum">
              <a:rPr lang="en-US" smtClean="0"/>
              <a:t>‹#›</a:t>
            </a:fld>
            <a:endParaRPr lang="en-US"/>
          </a:p>
        </p:txBody>
      </p:sp>
    </p:spTree>
    <p:extLst>
      <p:ext uri="{BB962C8B-B14F-4D97-AF65-F5344CB8AC3E}">
        <p14:creationId xmlns:p14="http://schemas.microsoft.com/office/powerpoint/2010/main" val="110074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A3552-5B99-D241-8112-8FB1A6A307D3}" type="datetimeFigureOut">
              <a:rPr lang="en-US" smtClean="0"/>
              <a:t>3/12/25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7A3406-FE13-C947-B257-47F8B1F6BA43}" type="slidenum">
              <a:rPr lang="en-US" smtClean="0"/>
              <a:t>‹#›</a:t>
            </a:fld>
            <a:endParaRPr lang="en-US"/>
          </a:p>
        </p:txBody>
      </p:sp>
    </p:spTree>
    <p:extLst>
      <p:ext uri="{BB962C8B-B14F-4D97-AF65-F5344CB8AC3E}">
        <p14:creationId xmlns:p14="http://schemas.microsoft.com/office/powerpoint/2010/main" val="310100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27A3406-FE13-C947-B257-47F8B1F6BA43}" type="slidenum">
              <a:rPr lang="en-US" smtClean="0"/>
              <a:t>7</a:t>
            </a:fld>
            <a:endParaRPr lang="en-US"/>
          </a:p>
        </p:txBody>
      </p:sp>
    </p:spTree>
    <p:extLst>
      <p:ext uri="{BB962C8B-B14F-4D97-AF65-F5344CB8AC3E}">
        <p14:creationId xmlns:p14="http://schemas.microsoft.com/office/powerpoint/2010/main" val="16755936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emf"/><Relationship Id="rId7" Type="http://schemas.openxmlformats.org/officeDocument/2006/relationships/image" Target="../media/image23.png"/><Relationship Id="rId2" Type="http://schemas.openxmlformats.org/officeDocument/2006/relationships/image" Target="../media/image19.jpe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6.png"/><Relationship Id="rId7" Type="http://schemas.openxmlformats.org/officeDocument/2006/relationships/image" Target="../media/image23.png"/><Relationship Id="rId2" Type="http://schemas.openxmlformats.org/officeDocument/2006/relationships/image" Target="../media/image25.jpe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jpeg"/><Relationship Id="rId1" Type="http://schemas.openxmlformats.org/officeDocument/2006/relationships/slideMaster" Target="../slideMasters/slideMaster1.xml"/><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2.emf"/><Relationship Id="rId1" Type="http://schemas.openxmlformats.org/officeDocument/2006/relationships/slideMaster" Target="../slideMasters/slideMaster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33.jpe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3.sv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23.png"/><Relationship Id="rId5" Type="http://schemas.microsoft.com/office/2007/relationships/hdphoto" Target="../media/hdphoto3.wdp"/><Relationship Id="rId4" Type="http://schemas.openxmlformats.org/officeDocument/2006/relationships/image" Target="../media/image22.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_Copy_Photo">
    <p:spTree>
      <p:nvGrpSpPr>
        <p:cNvPr id="1" name=""/>
        <p:cNvGrpSpPr/>
        <p:nvPr/>
      </p:nvGrpSpPr>
      <p:grpSpPr>
        <a:xfrm>
          <a:off x="0" y="0"/>
          <a:ext cx="0" cy="0"/>
          <a:chOff x="0" y="0"/>
          <a:chExt cx="0" cy="0"/>
        </a:xfrm>
      </p:grpSpPr>
      <p:pic>
        <p:nvPicPr>
          <p:cNvPr id="10" name="Picture 9" descr="A blue and white logo&#10;&#10;Description automatically generated">
            <a:extLst>
              <a:ext uri="{FF2B5EF4-FFF2-40B4-BE49-F238E27FC236}">
                <a16:creationId xmlns:a16="http://schemas.microsoft.com/office/drawing/2014/main" id="{E28FA70C-2FFB-A7AB-3054-075949008B8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 Placeholder 3">
            <a:extLst>
              <a:ext uri="{FF2B5EF4-FFF2-40B4-BE49-F238E27FC236}">
                <a16:creationId xmlns:a16="http://schemas.microsoft.com/office/drawing/2014/main" id="{3AB05A6D-F963-284B-B08A-19AA39F72D21}"/>
              </a:ext>
            </a:extLst>
          </p:cNvPr>
          <p:cNvSpPr>
            <a:spLocks noGrp="1"/>
          </p:cNvSpPr>
          <p:nvPr>
            <p:ph type="body" sz="quarter" idx="10"/>
          </p:nvPr>
        </p:nvSpPr>
        <p:spPr>
          <a:xfrm>
            <a:off x="3961332" y="2216487"/>
            <a:ext cx="2414587" cy="2425026"/>
          </a:xfrm>
        </p:spPr>
        <p:txBody>
          <a:bodyPr/>
          <a:lstStyle>
            <a:lvl1pPr>
              <a:buNone/>
              <a:defRPr/>
            </a:lvl1pPr>
          </a:lstStyle>
          <a:p>
            <a:pPr lvl="0"/>
            <a:r>
              <a:rPr lang="en-US"/>
              <a:t>Click to edit Master text styles</a:t>
            </a:r>
          </a:p>
        </p:txBody>
      </p:sp>
      <p:sp>
        <p:nvSpPr>
          <p:cNvPr id="9" name="Picture Placeholder 8">
            <a:extLst>
              <a:ext uri="{FF2B5EF4-FFF2-40B4-BE49-F238E27FC236}">
                <a16:creationId xmlns:a16="http://schemas.microsoft.com/office/drawing/2014/main" id="{70CB45DC-5543-C849-8391-E5E10416414D}"/>
              </a:ext>
            </a:extLst>
          </p:cNvPr>
          <p:cNvSpPr>
            <a:spLocks noGrp="1"/>
          </p:cNvSpPr>
          <p:nvPr>
            <p:ph type="pic" sz="quarter" idx="11"/>
          </p:nvPr>
        </p:nvSpPr>
        <p:spPr>
          <a:xfrm>
            <a:off x="6878467" y="18661"/>
            <a:ext cx="5294872" cy="6858000"/>
          </a:xfrm>
          <a:noFill/>
          <a:ln>
            <a:noFill/>
          </a:ln>
        </p:spPr>
        <p:txBody>
          <a:bodyPr/>
          <a:lstStyle/>
          <a:p>
            <a:endParaRPr lang="en-US"/>
          </a:p>
        </p:txBody>
      </p:sp>
      <p:sp>
        <p:nvSpPr>
          <p:cNvPr id="2" name="Title 8">
            <a:extLst>
              <a:ext uri="{FF2B5EF4-FFF2-40B4-BE49-F238E27FC236}">
                <a16:creationId xmlns:a16="http://schemas.microsoft.com/office/drawing/2014/main" id="{C0C1CA0D-A5C4-27F0-6B57-ABCCC5F3F87A}"/>
              </a:ext>
            </a:extLst>
          </p:cNvPr>
          <p:cNvSpPr>
            <a:spLocks noGrp="1"/>
          </p:cNvSpPr>
          <p:nvPr>
            <p:ph type="title" hasCustomPrompt="1"/>
          </p:nvPr>
        </p:nvSpPr>
        <p:spPr>
          <a:xfrm>
            <a:off x="511960" y="3097762"/>
            <a:ext cx="2405175" cy="858417"/>
          </a:xfrm>
        </p:spPr>
        <p:txBody>
          <a:bodyPr>
            <a:normAutofit/>
          </a:bodyPr>
          <a:lstStyle>
            <a:lvl1pPr algn="l">
              <a:defRPr sz="2400"/>
            </a:lvl1pPr>
          </a:lstStyle>
          <a:p>
            <a:r>
              <a:rPr lang="en-US"/>
              <a:t>CLICK TO ADD TITLE</a:t>
            </a:r>
          </a:p>
        </p:txBody>
      </p:sp>
    </p:spTree>
    <p:extLst>
      <p:ext uri="{BB962C8B-B14F-4D97-AF65-F5344CB8AC3E}">
        <p14:creationId xmlns:p14="http://schemas.microsoft.com/office/powerpoint/2010/main" val="236265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World Map">
    <p:spTree>
      <p:nvGrpSpPr>
        <p:cNvPr id="1" name=""/>
        <p:cNvGrpSpPr/>
        <p:nvPr/>
      </p:nvGrpSpPr>
      <p:grpSpPr>
        <a:xfrm>
          <a:off x="0" y="0"/>
          <a:ext cx="0" cy="0"/>
          <a:chOff x="0" y="0"/>
          <a:chExt cx="0" cy="0"/>
        </a:xfrm>
      </p:grpSpPr>
      <p:pic>
        <p:nvPicPr>
          <p:cNvPr id="6" name="Picture 5" descr="A white background with red lines&#10;&#10;Description automatically generated">
            <a:extLst>
              <a:ext uri="{FF2B5EF4-FFF2-40B4-BE49-F238E27FC236}">
                <a16:creationId xmlns:a16="http://schemas.microsoft.com/office/drawing/2014/main" id="{F301CBFF-4E31-38B9-FB9F-D9B1D0B3E167}"/>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872A8C1-9E93-F419-7D5F-123E763B45F3}"/>
              </a:ext>
            </a:extLst>
          </p:cNvPr>
          <p:cNvSpPr txBox="1">
            <a:spLocks/>
          </p:cNvSpPr>
          <p:nvPr userDrawn="1"/>
        </p:nvSpPr>
        <p:spPr>
          <a:xfrm>
            <a:off x="429904" y="667946"/>
            <a:ext cx="6216258" cy="435250"/>
          </a:xfrm>
          <a:prstGeom prst="rect">
            <a:avLst/>
          </a:prstGeom>
        </p:spPr>
        <p:txBody>
          <a:bodyPr vert="horz" lIns="91440" tIns="45720" rIns="91440" bIns="45720" rtlCol="0" anchor="b">
            <a:normAutofit/>
          </a:bodyPr>
          <a:lstStyle>
            <a:lvl1pPr algn="l" defTabSz="914400" rtl="0" eaLnBrk="1" latinLnBrk="0" hangingPunct="1">
              <a:lnSpc>
                <a:spcPct val="89000"/>
              </a:lnSpc>
              <a:spcBef>
                <a:spcPct val="0"/>
              </a:spcBef>
              <a:buNone/>
              <a:defRPr sz="3200" b="1" i="0" kern="1200" cap="none" baseline="0">
                <a:solidFill>
                  <a:schemeClr val="bg1"/>
                </a:solidFill>
                <a:latin typeface="Arial" panose="020B0604020202020204" pitchFamily="34" charset="0"/>
                <a:ea typeface="+mj-ea"/>
                <a:cs typeface="Arial" panose="020B0604020202020204" pitchFamily="34" charset="0"/>
              </a:defRPr>
            </a:lvl1pPr>
          </a:lstStyle>
          <a:p>
            <a:r>
              <a:rPr lang="en-US" sz="2400">
                <a:solidFill>
                  <a:schemeClr val="accent4"/>
                </a:solidFill>
              </a:rPr>
              <a:t>AROUND THE GLOBE</a:t>
            </a:r>
          </a:p>
        </p:txBody>
      </p:sp>
      <p:pic>
        <p:nvPicPr>
          <p:cNvPr id="7" name="Picture 6" descr="A map of the world&#10;&#10;Description automatically generated">
            <a:extLst>
              <a:ext uri="{FF2B5EF4-FFF2-40B4-BE49-F238E27FC236}">
                <a16:creationId xmlns:a16="http://schemas.microsoft.com/office/drawing/2014/main" id="{97DE50A2-5F12-3D4C-DF80-05632D5D7623}"/>
              </a:ext>
            </a:extLst>
          </p:cNvPr>
          <p:cNvPicPr>
            <a:picLocks noChangeAspect="1"/>
          </p:cNvPicPr>
          <p:nvPr userDrawn="1"/>
        </p:nvPicPr>
        <p:blipFill>
          <a:blip r:embed="rId3"/>
          <a:stretch>
            <a:fillRect/>
          </a:stretch>
        </p:blipFill>
        <p:spPr>
          <a:xfrm>
            <a:off x="1371600" y="1215651"/>
            <a:ext cx="8319053" cy="5214625"/>
          </a:xfrm>
          <a:prstGeom prst="rect">
            <a:avLst/>
          </a:prstGeom>
        </p:spPr>
      </p:pic>
    </p:spTree>
    <p:extLst>
      <p:ext uri="{BB962C8B-B14F-4D97-AF65-F5344CB8AC3E}">
        <p14:creationId xmlns:p14="http://schemas.microsoft.com/office/powerpoint/2010/main" val="42695459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_Blank">
    <p:spTree>
      <p:nvGrpSpPr>
        <p:cNvPr id="1" name=""/>
        <p:cNvGrpSpPr/>
        <p:nvPr/>
      </p:nvGrpSpPr>
      <p:grpSpPr>
        <a:xfrm>
          <a:off x="0" y="0"/>
          <a:ext cx="0" cy="0"/>
          <a:chOff x="0" y="0"/>
          <a:chExt cx="0" cy="0"/>
        </a:xfrm>
      </p:grpSpPr>
      <p:pic>
        <p:nvPicPr>
          <p:cNvPr id="4" name="Picture 3" descr="A blue and red logo&#10;&#10;Description automatically generated">
            <a:extLst>
              <a:ext uri="{FF2B5EF4-FFF2-40B4-BE49-F238E27FC236}">
                <a16:creationId xmlns:a16="http://schemas.microsoft.com/office/drawing/2014/main" id="{7CC0EE46-55AA-7669-F629-FF6137F4737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 y="-1"/>
            <a:ext cx="12192001" cy="6858001"/>
          </a:xfrm>
          <a:prstGeom prst="rect">
            <a:avLst/>
          </a:prstGeom>
        </p:spPr>
      </p:pic>
      <p:pic>
        <p:nvPicPr>
          <p:cNvPr id="5" name="Graphic 4">
            <a:extLst>
              <a:ext uri="{FF2B5EF4-FFF2-40B4-BE49-F238E27FC236}">
                <a16:creationId xmlns:a16="http://schemas.microsoft.com/office/drawing/2014/main" id="{E8EF2E92-51A6-BC75-B3EB-816E755ED9C0}"/>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32410" y="6284166"/>
            <a:ext cx="726659" cy="314341"/>
          </a:xfrm>
          <a:prstGeom prst="rect">
            <a:avLst/>
          </a:prstGeom>
        </p:spPr>
      </p:pic>
      <p:sp>
        <p:nvSpPr>
          <p:cNvPr id="3" name="Text Placeholder 11">
            <a:extLst>
              <a:ext uri="{FF2B5EF4-FFF2-40B4-BE49-F238E27FC236}">
                <a16:creationId xmlns:a16="http://schemas.microsoft.com/office/drawing/2014/main" id="{45688DDB-14D1-E2BD-3A5C-B0C35CDBFEDD}"/>
              </a:ext>
            </a:extLst>
          </p:cNvPr>
          <p:cNvSpPr>
            <a:spLocks noGrp="1"/>
          </p:cNvSpPr>
          <p:nvPr>
            <p:ph type="body" sz="quarter" idx="11" hasCustomPrompt="1"/>
          </p:nvPr>
        </p:nvSpPr>
        <p:spPr>
          <a:xfrm>
            <a:off x="9253182" y="2456598"/>
            <a:ext cx="2506638" cy="2142698"/>
          </a:xfrm>
          <a:noFill/>
          <a:ln>
            <a:noFill/>
          </a:ln>
        </p:spPr>
        <p:txBody>
          <a:bodyPr/>
          <a:lstStyle>
            <a:lvl1pPr>
              <a:buNone/>
              <a:defRPr>
                <a:solidFill>
                  <a:schemeClr val="bg1"/>
                </a:solidFill>
              </a:defRPr>
            </a:lvl1pPr>
          </a:lstStyle>
          <a:p>
            <a:pPr lvl="0"/>
            <a:r>
              <a:rPr lang="en-US"/>
              <a:t>Click to edit Master styles</a:t>
            </a:r>
          </a:p>
        </p:txBody>
      </p:sp>
      <p:sp>
        <p:nvSpPr>
          <p:cNvPr id="7" name="Text Placeholder 11">
            <a:extLst>
              <a:ext uri="{FF2B5EF4-FFF2-40B4-BE49-F238E27FC236}">
                <a16:creationId xmlns:a16="http://schemas.microsoft.com/office/drawing/2014/main" id="{55F58F71-6794-3475-4A3A-0EEF98503446}"/>
              </a:ext>
            </a:extLst>
          </p:cNvPr>
          <p:cNvSpPr>
            <a:spLocks noGrp="1"/>
          </p:cNvSpPr>
          <p:nvPr>
            <p:ph type="body" sz="quarter" idx="12" hasCustomPrompt="1"/>
          </p:nvPr>
        </p:nvSpPr>
        <p:spPr>
          <a:xfrm>
            <a:off x="6061413" y="3428999"/>
            <a:ext cx="2506638" cy="870046"/>
          </a:xfrm>
          <a:noFill/>
          <a:ln>
            <a:noFill/>
          </a:ln>
        </p:spPr>
        <p:txBody>
          <a:bodyPr>
            <a:normAutofit/>
          </a:bodyPr>
          <a:lstStyle>
            <a:lvl1pPr>
              <a:buNone/>
              <a:defRPr sz="2400" b="1">
                <a:solidFill>
                  <a:schemeClr val="bg1"/>
                </a:solidFill>
              </a:defRPr>
            </a:lvl1pPr>
          </a:lstStyle>
          <a:p>
            <a:pPr lvl="0"/>
            <a:r>
              <a:rPr lang="en-US"/>
              <a:t>TITLE GOES HERE</a:t>
            </a:r>
          </a:p>
        </p:txBody>
      </p:sp>
    </p:spTree>
    <p:extLst>
      <p:ext uri="{BB962C8B-B14F-4D97-AF65-F5344CB8AC3E}">
        <p14:creationId xmlns:p14="http://schemas.microsoft.com/office/powerpoint/2010/main" val="44825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miley Faces">
    <p:spTree>
      <p:nvGrpSpPr>
        <p:cNvPr id="1" name=""/>
        <p:cNvGrpSpPr/>
        <p:nvPr/>
      </p:nvGrpSpPr>
      <p:grpSpPr>
        <a:xfrm>
          <a:off x="0" y="0"/>
          <a:ext cx="0" cy="0"/>
          <a:chOff x="0" y="0"/>
          <a:chExt cx="0" cy="0"/>
        </a:xfrm>
      </p:grpSpPr>
      <p:pic>
        <p:nvPicPr>
          <p:cNvPr id="6" name="Picture 5" descr="A blue and white background&#10;&#10;Description automatically generated">
            <a:extLst>
              <a:ext uri="{FF2B5EF4-FFF2-40B4-BE49-F238E27FC236}">
                <a16:creationId xmlns:a16="http://schemas.microsoft.com/office/drawing/2014/main" id="{AB21723A-244A-D77E-634F-FFA56F5981FD}"/>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C8CE2D-855D-AD43-AC1B-06D418CF4B6B}"/>
              </a:ext>
            </a:extLst>
          </p:cNvPr>
          <p:cNvSpPr>
            <a:spLocks noGrp="1"/>
          </p:cNvSpPr>
          <p:nvPr>
            <p:ph type="title" hasCustomPrompt="1"/>
          </p:nvPr>
        </p:nvSpPr>
        <p:spPr>
          <a:xfrm>
            <a:off x="787764" y="685800"/>
            <a:ext cx="6020540" cy="554064"/>
          </a:xfrm>
        </p:spPr>
        <p:txBody>
          <a:bodyPr/>
          <a:lstStyle/>
          <a:p>
            <a:r>
              <a:rPr lang="en-US"/>
              <a:t>CLICK TO EDIT MASTER TITLE STYLE</a:t>
            </a:r>
          </a:p>
        </p:txBody>
      </p:sp>
      <p:sp>
        <p:nvSpPr>
          <p:cNvPr id="4" name="Text Placeholder 3">
            <a:extLst>
              <a:ext uri="{FF2B5EF4-FFF2-40B4-BE49-F238E27FC236}">
                <a16:creationId xmlns:a16="http://schemas.microsoft.com/office/drawing/2014/main" id="{BBCC59F1-D896-944B-B467-F9140A35C979}"/>
              </a:ext>
            </a:extLst>
          </p:cNvPr>
          <p:cNvSpPr>
            <a:spLocks noGrp="1"/>
          </p:cNvSpPr>
          <p:nvPr>
            <p:ph type="body" sz="quarter" idx="10"/>
          </p:nvPr>
        </p:nvSpPr>
        <p:spPr>
          <a:xfrm>
            <a:off x="787765" y="1469467"/>
            <a:ext cx="5753038" cy="4830972"/>
          </a:xfrm>
          <a:noFill/>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D75502B2-4348-6041-8DAB-E62933DD5AF5}"/>
              </a:ext>
            </a:extLst>
          </p:cNvPr>
          <p:cNvPicPr>
            <a:picLocks noChangeAspect="1"/>
          </p:cNvPicPr>
          <p:nvPr userDrawn="1"/>
        </p:nvPicPr>
        <p:blipFill>
          <a:blip r:embed="rId3"/>
          <a:stretch>
            <a:fillRect/>
          </a:stretch>
        </p:blipFill>
        <p:spPr>
          <a:xfrm>
            <a:off x="7293345" y="-1073033"/>
            <a:ext cx="5697682" cy="7373470"/>
          </a:xfrm>
          <a:prstGeom prst="rect">
            <a:avLst/>
          </a:prstGeom>
        </p:spPr>
      </p:pic>
      <p:pic>
        <p:nvPicPr>
          <p:cNvPr id="20" name="Picture 19" descr="A blue circle with a black background&#10;&#10;Description automatically generated">
            <a:extLst>
              <a:ext uri="{FF2B5EF4-FFF2-40B4-BE49-F238E27FC236}">
                <a16:creationId xmlns:a16="http://schemas.microsoft.com/office/drawing/2014/main" id="{4521C641-51DE-F00A-F071-AD3F301D5C4A}"/>
              </a:ext>
            </a:extLst>
          </p:cNvPr>
          <p:cNvPicPr>
            <a:picLocks noChangeAspect="1"/>
          </p:cNvPicPr>
          <p:nvPr userDrawn="1"/>
        </p:nvPicPr>
        <p:blipFill>
          <a:blip r:embed="rId4"/>
          <a:srcRect t="39887"/>
          <a:stretch/>
        </p:blipFill>
        <p:spPr>
          <a:xfrm>
            <a:off x="10735420" y="-10899"/>
            <a:ext cx="1468464" cy="882740"/>
          </a:xfrm>
          <a:prstGeom prst="rect">
            <a:avLst/>
          </a:prstGeom>
        </p:spPr>
      </p:pic>
      <p:pic>
        <p:nvPicPr>
          <p:cNvPr id="21" name="Picture 20" descr="A white circle with a black background&#10;&#10;Description automatically generated">
            <a:extLst>
              <a:ext uri="{FF2B5EF4-FFF2-40B4-BE49-F238E27FC236}">
                <a16:creationId xmlns:a16="http://schemas.microsoft.com/office/drawing/2014/main" id="{97C309E5-B742-4278-7211-171B52F3A93F}"/>
              </a:ext>
            </a:extLst>
          </p:cNvPr>
          <p:cNvPicPr>
            <a:picLocks noChangeAspect="1"/>
          </p:cNvPicPr>
          <p:nvPr userDrawn="1"/>
        </p:nvPicPr>
        <p:blipFill rotWithShape="1">
          <a:blip r:embed="rId5">
            <a:alphaModFix amt="19000"/>
            <a:extLst>
              <a:ext uri="{BEBA8EAE-BF5A-486C-A8C5-ECC9F3942E4B}">
                <a14:imgProps xmlns:a14="http://schemas.microsoft.com/office/drawing/2010/main">
                  <a14:imgLayer r:embed="rId6">
                    <a14:imgEffect>
                      <a14:saturation sat="0"/>
                    </a14:imgEffect>
                  </a14:imgLayer>
                </a14:imgProps>
              </a:ext>
            </a:extLst>
          </a:blip>
          <a:srcRect t="1" r="51234" b="644"/>
          <a:stretch/>
        </p:blipFill>
        <p:spPr>
          <a:xfrm>
            <a:off x="11090494" y="709724"/>
            <a:ext cx="1098616" cy="2238313"/>
          </a:xfrm>
          <a:prstGeom prst="rect">
            <a:avLst/>
          </a:prstGeom>
        </p:spPr>
      </p:pic>
      <p:pic>
        <p:nvPicPr>
          <p:cNvPr id="22" name="Picture 21" descr="A blue circle with a black background&#10;&#10;Description automatically generated">
            <a:extLst>
              <a:ext uri="{FF2B5EF4-FFF2-40B4-BE49-F238E27FC236}">
                <a16:creationId xmlns:a16="http://schemas.microsoft.com/office/drawing/2014/main" id="{B09337DF-07DA-D7E5-8F5D-536C466C9E43}"/>
              </a:ext>
            </a:extLst>
          </p:cNvPr>
          <p:cNvPicPr>
            <a:picLocks noChangeAspect="1"/>
          </p:cNvPicPr>
          <p:nvPr userDrawn="1"/>
        </p:nvPicPr>
        <p:blipFill>
          <a:blip r:embed="rId7"/>
          <a:stretch>
            <a:fillRect/>
          </a:stretch>
        </p:blipFill>
        <p:spPr>
          <a:xfrm>
            <a:off x="10519003" y="1062273"/>
            <a:ext cx="666084" cy="666084"/>
          </a:xfrm>
          <a:prstGeom prst="rect">
            <a:avLst/>
          </a:prstGeom>
        </p:spPr>
      </p:pic>
      <p:pic>
        <p:nvPicPr>
          <p:cNvPr id="23" name="Picture 22" descr="A white circle with a black background&#10;&#10;Description automatically generated">
            <a:extLst>
              <a:ext uri="{FF2B5EF4-FFF2-40B4-BE49-F238E27FC236}">
                <a16:creationId xmlns:a16="http://schemas.microsoft.com/office/drawing/2014/main" id="{CAD3FFFA-AB5E-2F28-083F-FB6345DC04CD}"/>
              </a:ext>
            </a:extLst>
          </p:cNvPr>
          <p:cNvPicPr>
            <a:picLocks noChangeAspect="1"/>
          </p:cNvPicPr>
          <p:nvPr userDrawn="1"/>
        </p:nvPicPr>
        <p:blipFill>
          <a:blip r:embed="rId8">
            <a:alphaModFix amt="65000"/>
          </a:blip>
          <a:stretch>
            <a:fillRect/>
          </a:stretch>
        </p:blipFill>
        <p:spPr>
          <a:xfrm>
            <a:off x="10122945" y="3606490"/>
            <a:ext cx="1247509" cy="1247509"/>
          </a:xfrm>
          <a:prstGeom prst="rect">
            <a:avLst/>
          </a:prstGeom>
        </p:spPr>
      </p:pic>
      <p:pic>
        <p:nvPicPr>
          <p:cNvPr id="24" name="Picture 23" descr="A blue circle with a black background&#10;&#10;Description automatically generated">
            <a:extLst>
              <a:ext uri="{FF2B5EF4-FFF2-40B4-BE49-F238E27FC236}">
                <a16:creationId xmlns:a16="http://schemas.microsoft.com/office/drawing/2014/main" id="{5DFD7C72-0900-411F-B720-16F3B01E342F}"/>
              </a:ext>
            </a:extLst>
          </p:cNvPr>
          <p:cNvPicPr>
            <a:picLocks noChangeAspect="1"/>
          </p:cNvPicPr>
          <p:nvPr userDrawn="1"/>
        </p:nvPicPr>
        <p:blipFill>
          <a:blip r:embed="rId4"/>
          <a:stretch>
            <a:fillRect/>
          </a:stretch>
        </p:blipFill>
        <p:spPr>
          <a:xfrm>
            <a:off x="11104240" y="2891944"/>
            <a:ext cx="1074112" cy="1074112"/>
          </a:xfrm>
          <a:prstGeom prst="rect">
            <a:avLst/>
          </a:prstGeom>
        </p:spPr>
      </p:pic>
      <p:pic>
        <p:nvPicPr>
          <p:cNvPr id="25" name="Picture 24" descr="A blue circle with a black background&#10;&#10;Description automatically generated">
            <a:extLst>
              <a:ext uri="{FF2B5EF4-FFF2-40B4-BE49-F238E27FC236}">
                <a16:creationId xmlns:a16="http://schemas.microsoft.com/office/drawing/2014/main" id="{18ECC9F4-3131-13AB-A98E-006D2D179343}"/>
              </a:ext>
            </a:extLst>
          </p:cNvPr>
          <p:cNvPicPr>
            <a:picLocks noChangeAspect="1"/>
          </p:cNvPicPr>
          <p:nvPr userDrawn="1"/>
        </p:nvPicPr>
        <p:blipFill>
          <a:blip r:embed="rId7"/>
          <a:srcRect r="44818"/>
          <a:stretch/>
        </p:blipFill>
        <p:spPr>
          <a:xfrm>
            <a:off x="11596398" y="4073459"/>
            <a:ext cx="592712" cy="1074112"/>
          </a:xfrm>
          <a:prstGeom prst="rect">
            <a:avLst/>
          </a:prstGeom>
        </p:spPr>
      </p:pic>
      <p:sp>
        <p:nvSpPr>
          <p:cNvPr id="26" name="Oval 25">
            <a:extLst>
              <a:ext uri="{FF2B5EF4-FFF2-40B4-BE49-F238E27FC236}">
                <a16:creationId xmlns:a16="http://schemas.microsoft.com/office/drawing/2014/main" id="{3D992A5F-5EB4-98CE-A34E-688DDC401A98}"/>
              </a:ext>
            </a:extLst>
          </p:cNvPr>
          <p:cNvSpPr/>
          <p:nvPr userDrawn="1"/>
        </p:nvSpPr>
        <p:spPr>
          <a:xfrm>
            <a:off x="9592967" y="3707891"/>
            <a:ext cx="516330" cy="51633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F1951685-4FEF-5F3F-14AC-4E5601EC576E}"/>
              </a:ext>
            </a:extLst>
          </p:cNvPr>
          <p:cNvSpPr/>
          <p:nvPr userDrawn="1"/>
        </p:nvSpPr>
        <p:spPr>
          <a:xfrm>
            <a:off x="10984309" y="832098"/>
            <a:ext cx="269918" cy="269918"/>
          </a:xfrm>
          <a:prstGeom prst="ellipse">
            <a:avLst/>
          </a:prstGeom>
          <a:solidFill>
            <a:schemeClr val="bg1">
              <a:alpha val="343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96C6673E-CED6-1EC1-74B1-86AEF1E868F0}"/>
              </a:ext>
            </a:extLst>
          </p:cNvPr>
          <p:cNvSpPr/>
          <p:nvPr userDrawn="1"/>
        </p:nvSpPr>
        <p:spPr>
          <a:xfrm>
            <a:off x="9857713" y="63965"/>
            <a:ext cx="960639" cy="960639"/>
          </a:xfrm>
          <a:prstGeom prst="ellipse">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D107D2AC-FF6A-046F-2FD0-824F18F553F2}"/>
              </a:ext>
            </a:extLst>
          </p:cNvPr>
          <p:cNvSpPr/>
          <p:nvPr userDrawn="1"/>
        </p:nvSpPr>
        <p:spPr>
          <a:xfrm>
            <a:off x="10012153" y="1099468"/>
            <a:ext cx="370779" cy="370779"/>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5B4DC13F-BABD-1720-CBC5-0D023C2E2537}"/>
              </a:ext>
            </a:extLst>
          </p:cNvPr>
          <p:cNvSpPr/>
          <p:nvPr userDrawn="1"/>
        </p:nvSpPr>
        <p:spPr>
          <a:xfrm>
            <a:off x="11404236" y="4007588"/>
            <a:ext cx="314010" cy="31401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white circle with a black background&#10;&#10;Description automatically generated">
            <a:extLst>
              <a:ext uri="{FF2B5EF4-FFF2-40B4-BE49-F238E27FC236}">
                <a16:creationId xmlns:a16="http://schemas.microsoft.com/office/drawing/2014/main" id="{DE0CED51-41C4-9EF0-20AA-0C34F0F000CB}"/>
              </a:ext>
            </a:extLst>
          </p:cNvPr>
          <p:cNvPicPr>
            <a:picLocks noChangeAspect="1"/>
          </p:cNvPicPr>
          <p:nvPr userDrawn="1"/>
        </p:nvPicPr>
        <p:blipFill>
          <a:blip r:embed="rId8">
            <a:alphaModFix amt="65000"/>
          </a:blip>
          <a:stretch>
            <a:fillRect/>
          </a:stretch>
        </p:blipFill>
        <p:spPr>
          <a:xfrm>
            <a:off x="11188047" y="4568542"/>
            <a:ext cx="405461" cy="405461"/>
          </a:xfrm>
          <a:prstGeom prst="rect">
            <a:avLst/>
          </a:prstGeom>
        </p:spPr>
      </p:pic>
    </p:spTree>
    <p:extLst>
      <p:ext uri="{BB962C8B-B14F-4D97-AF65-F5344CB8AC3E}">
        <p14:creationId xmlns:p14="http://schemas.microsoft.com/office/powerpoint/2010/main" val="17331919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search and Innovation">
    <p:spTree>
      <p:nvGrpSpPr>
        <p:cNvPr id="1" name=""/>
        <p:cNvGrpSpPr/>
        <p:nvPr/>
      </p:nvGrpSpPr>
      <p:grpSpPr>
        <a:xfrm>
          <a:off x="0" y="0"/>
          <a:ext cx="0" cy="0"/>
          <a:chOff x="0" y="0"/>
          <a:chExt cx="0" cy="0"/>
        </a:xfrm>
      </p:grpSpPr>
      <p:pic>
        <p:nvPicPr>
          <p:cNvPr id="17" name="Picture 16" descr="A blue and white background&#10;&#10;Description automatically generated">
            <a:extLst>
              <a:ext uri="{FF2B5EF4-FFF2-40B4-BE49-F238E27FC236}">
                <a16:creationId xmlns:a16="http://schemas.microsoft.com/office/drawing/2014/main" id="{886E668C-294F-F6A6-446E-F7E4EEEA031F}"/>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2DC8CE2D-855D-AD43-AC1B-06D418CF4B6B}"/>
              </a:ext>
            </a:extLst>
          </p:cNvPr>
          <p:cNvSpPr>
            <a:spLocks noGrp="1"/>
          </p:cNvSpPr>
          <p:nvPr>
            <p:ph type="title" hasCustomPrompt="1"/>
          </p:nvPr>
        </p:nvSpPr>
        <p:spPr>
          <a:xfrm>
            <a:off x="787764" y="685800"/>
            <a:ext cx="5691095" cy="554064"/>
          </a:xfrm>
        </p:spPr>
        <p:txBody>
          <a:bodyPr/>
          <a:lstStyle/>
          <a:p>
            <a:r>
              <a:rPr lang="en-US"/>
              <a:t>CLICK TO EDIT MASTER TITLE STYLE</a:t>
            </a:r>
          </a:p>
        </p:txBody>
      </p:sp>
      <p:sp>
        <p:nvSpPr>
          <p:cNvPr id="4" name="Text Placeholder 3">
            <a:extLst>
              <a:ext uri="{FF2B5EF4-FFF2-40B4-BE49-F238E27FC236}">
                <a16:creationId xmlns:a16="http://schemas.microsoft.com/office/drawing/2014/main" id="{BBCC59F1-D896-944B-B467-F9140A35C979}"/>
              </a:ext>
            </a:extLst>
          </p:cNvPr>
          <p:cNvSpPr>
            <a:spLocks noGrp="1"/>
          </p:cNvSpPr>
          <p:nvPr>
            <p:ph type="body" sz="quarter" idx="10"/>
          </p:nvPr>
        </p:nvSpPr>
        <p:spPr>
          <a:xfrm>
            <a:off x="787765" y="1469467"/>
            <a:ext cx="5691094" cy="5118902"/>
          </a:xfrm>
          <a:noFill/>
          <a:ln>
            <a:noFill/>
          </a:ln>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descr="Icon&#10;&#10;Description automatically generated">
            <a:extLst>
              <a:ext uri="{FF2B5EF4-FFF2-40B4-BE49-F238E27FC236}">
                <a16:creationId xmlns:a16="http://schemas.microsoft.com/office/drawing/2014/main" id="{543B3DC0-B42C-2644-98F5-E788740A1453}"/>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356939" y="2340651"/>
            <a:ext cx="2038999" cy="2038999"/>
          </a:xfrm>
          <a:prstGeom prst="rect">
            <a:avLst/>
          </a:prstGeom>
        </p:spPr>
      </p:pic>
      <p:pic>
        <p:nvPicPr>
          <p:cNvPr id="3" name="Picture 2" descr="A blue circle with a black background&#10;&#10;Description automatically generated">
            <a:extLst>
              <a:ext uri="{FF2B5EF4-FFF2-40B4-BE49-F238E27FC236}">
                <a16:creationId xmlns:a16="http://schemas.microsoft.com/office/drawing/2014/main" id="{AEA74E5F-E6A2-F63D-F4D0-545356387006}"/>
              </a:ext>
            </a:extLst>
          </p:cNvPr>
          <p:cNvPicPr>
            <a:picLocks noChangeAspect="1"/>
          </p:cNvPicPr>
          <p:nvPr userDrawn="1"/>
        </p:nvPicPr>
        <p:blipFill>
          <a:blip r:embed="rId4"/>
          <a:srcRect r="18310"/>
          <a:stretch/>
        </p:blipFill>
        <p:spPr>
          <a:xfrm>
            <a:off x="10992421" y="-6426"/>
            <a:ext cx="1199579" cy="1468464"/>
          </a:xfrm>
          <a:prstGeom prst="rect">
            <a:avLst/>
          </a:prstGeom>
        </p:spPr>
      </p:pic>
      <p:pic>
        <p:nvPicPr>
          <p:cNvPr id="5" name="Picture 4" descr="A white circle with a black background&#10;&#10;Description automatically generated">
            <a:extLst>
              <a:ext uri="{FF2B5EF4-FFF2-40B4-BE49-F238E27FC236}">
                <a16:creationId xmlns:a16="http://schemas.microsoft.com/office/drawing/2014/main" id="{3376B283-2E0E-7262-97E5-06DF11015435}"/>
              </a:ext>
            </a:extLst>
          </p:cNvPr>
          <p:cNvPicPr>
            <a:picLocks noChangeAspect="1"/>
          </p:cNvPicPr>
          <p:nvPr userDrawn="1"/>
        </p:nvPicPr>
        <p:blipFill rotWithShape="1">
          <a:blip r:embed="rId5">
            <a:alphaModFix amt="19000"/>
            <a:extLst>
              <a:ext uri="{BEBA8EAE-BF5A-486C-A8C5-ECC9F3942E4B}">
                <a14:imgProps xmlns:a14="http://schemas.microsoft.com/office/drawing/2010/main">
                  <a14:imgLayer r:embed="rId6">
                    <a14:imgEffect>
                      <a14:saturation sat="0"/>
                    </a14:imgEffect>
                  </a14:imgLayer>
                </a14:imgProps>
              </a:ext>
            </a:extLst>
          </a:blip>
          <a:srcRect t="1" r="51234" b="644"/>
          <a:stretch/>
        </p:blipFill>
        <p:spPr>
          <a:xfrm>
            <a:off x="11104142" y="1460669"/>
            <a:ext cx="1098616" cy="2238313"/>
          </a:xfrm>
          <a:prstGeom prst="rect">
            <a:avLst/>
          </a:prstGeom>
        </p:spPr>
      </p:pic>
      <p:pic>
        <p:nvPicPr>
          <p:cNvPr id="7" name="Picture 6" descr="A blue circle with a black background&#10;&#10;Description automatically generated">
            <a:extLst>
              <a:ext uri="{FF2B5EF4-FFF2-40B4-BE49-F238E27FC236}">
                <a16:creationId xmlns:a16="http://schemas.microsoft.com/office/drawing/2014/main" id="{ACAD11AF-0BF4-EACE-E237-1B18F5B498B6}"/>
              </a:ext>
            </a:extLst>
          </p:cNvPr>
          <p:cNvPicPr>
            <a:picLocks noChangeAspect="1"/>
          </p:cNvPicPr>
          <p:nvPr userDrawn="1"/>
        </p:nvPicPr>
        <p:blipFill>
          <a:blip r:embed="rId7"/>
          <a:stretch>
            <a:fillRect/>
          </a:stretch>
        </p:blipFill>
        <p:spPr>
          <a:xfrm>
            <a:off x="10287087" y="1655153"/>
            <a:ext cx="839805" cy="839805"/>
          </a:xfrm>
          <a:prstGeom prst="rect">
            <a:avLst/>
          </a:prstGeom>
        </p:spPr>
      </p:pic>
      <p:pic>
        <p:nvPicPr>
          <p:cNvPr id="8" name="Picture 7" descr="A white circle with a black background&#10;&#10;Description automatically generated">
            <a:extLst>
              <a:ext uri="{FF2B5EF4-FFF2-40B4-BE49-F238E27FC236}">
                <a16:creationId xmlns:a16="http://schemas.microsoft.com/office/drawing/2014/main" id="{7F32EF60-43FF-AB0E-77F6-0583AE5AD737}"/>
              </a:ext>
            </a:extLst>
          </p:cNvPr>
          <p:cNvPicPr>
            <a:picLocks noChangeAspect="1"/>
          </p:cNvPicPr>
          <p:nvPr userDrawn="1"/>
        </p:nvPicPr>
        <p:blipFill>
          <a:blip r:embed="rId8">
            <a:alphaModFix amt="65000"/>
          </a:blip>
          <a:srcRect t="48016"/>
          <a:stretch/>
        </p:blipFill>
        <p:spPr>
          <a:xfrm>
            <a:off x="9115222" y="0"/>
            <a:ext cx="1900890" cy="988164"/>
          </a:xfrm>
          <a:prstGeom prst="rect">
            <a:avLst/>
          </a:prstGeom>
        </p:spPr>
      </p:pic>
      <p:pic>
        <p:nvPicPr>
          <p:cNvPr id="9" name="Picture 8" descr="A blue circle with a black background&#10;&#10;Description automatically generated">
            <a:extLst>
              <a:ext uri="{FF2B5EF4-FFF2-40B4-BE49-F238E27FC236}">
                <a16:creationId xmlns:a16="http://schemas.microsoft.com/office/drawing/2014/main" id="{8D2502A6-D1A1-492F-DC5B-38D820EC41FB}"/>
              </a:ext>
            </a:extLst>
          </p:cNvPr>
          <p:cNvPicPr>
            <a:picLocks noChangeAspect="1"/>
          </p:cNvPicPr>
          <p:nvPr userDrawn="1"/>
        </p:nvPicPr>
        <p:blipFill>
          <a:blip r:embed="rId4"/>
          <a:stretch>
            <a:fillRect/>
          </a:stretch>
        </p:blipFill>
        <p:spPr>
          <a:xfrm>
            <a:off x="11130684" y="3520403"/>
            <a:ext cx="990520" cy="990520"/>
          </a:xfrm>
          <a:prstGeom prst="rect">
            <a:avLst/>
          </a:prstGeom>
        </p:spPr>
      </p:pic>
      <p:pic>
        <p:nvPicPr>
          <p:cNvPr id="10" name="Picture 9" descr="A blue circle with a black background&#10;&#10;Description automatically generated">
            <a:extLst>
              <a:ext uri="{FF2B5EF4-FFF2-40B4-BE49-F238E27FC236}">
                <a16:creationId xmlns:a16="http://schemas.microsoft.com/office/drawing/2014/main" id="{B00C00EE-4754-3D48-FB95-17F7A2DED80B}"/>
              </a:ext>
            </a:extLst>
          </p:cNvPr>
          <p:cNvPicPr>
            <a:picLocks noChangeAspect="1"/>
          </p:cNvPicPr>
          <p:nvPr userDrawn="1"/>
        </p:nvPicPr>
        <p:blipFill>
          <a:blip r:embed="rId7"/>
          <a:srcRect r="44818"/>
          <a:stretch/>
        </p:blipFill>
        <p:spPr>
          <a:xfrm>
            <a:off x="11797267" y="4378475"/>
            <a:ext cx="400865" cy="726447"/>
          </a:xfrm>
          <a:prstGeom prst="rect">
            <a:avLst/>
          </a:prstGeom>
        </p:spPr>
      </p:pic>
      <p:sp>
        <p:nvSpPr>
          <p:cNvPr id="12" name="Oval 11">
            <a:extLst>
              <a:ext uri="{FF2B5EF4-FFF2-40B4-BE49-F238E27FC236}">
                <a16:creationId xmlns:a16="http://schemas.microsoft.com/office/drawing/2014/main" id="{97BF1B1D-B698-0967-1478-659F2A7DA16B}"/>
              </a:ext>
            </a:extLst>
          </p:cNvPr>
          <p:cNvSpPr/>
          <p:nvPr userDrawn="1"/>
        </p:nvSpPr>
        <p:spPr>
          <a:xfrm>
            <a:off x="11510698" y="4546885"/>
            <a:ext cx="261037" cy="261037"/>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AA213D3-E5FC-67E1-85E3-FB96DB087BEF}"/>
              </a:ext>
            </a:extLst>
          </p:cNvPr>
          <p:cNvSpPr/>
          <p:nvPr userDrawn="1"/>
        </p:nvSpPr>
        <p:spPr>
          <a:xfrm>
            <a:off x="11104142" y="1416656"/>
            <a:ext cx="434928" cy="434928"/>
          </a:xfrm>
          <a:prstGeom prst="ellipse">
            <a:avLst/>
          </a:prstGeom>
          <a:solidFill>
            <a:schemeClr val="accent1">
              <a:alpha val="2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B3418B8-75A0-3E59-7EE6-65616A6B1DAF}"/>
              </a:ext>
            </a:extLst>
          </p:cNvPr>
          <p:cNvSpPr/>
          <p:nvPr userDrawn="1"/>
        </p:nvSpPr>
        <p:spPr>
          <a:xfrm>
            <a:off x="10296612" y="901622"/>
            <a:ext cx="695809" cy="695809"/>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23D92DE-E41D-D9E6-1369-2A731DEC3C27}"/>
              </a:ext>
            </a:extLst>
          </p:cNvPr>
          <p:cNvSpPr/>
          <p:nvPr userDrawn="1"/>
        </p:nvSpPr>
        <p:spPr>
          <a:xfrm>
            <a:off x="9907757" y="2125198"/>
            <a:ext cx="315820" cy="315820"/>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blue circle with a black background&#10;&#10;Description automatically generated">
            <a:extLst>
              <a:ext uri="{FF2B5EF4-FFF2-40B4-BE49-F238E27FC236}">
                <a16:creationId xmlns:a16="http://schemas.microsoft.com/office/drawing/2014/main" id="{0B249A2C-52CF-35A1-C328-80E69AB134E8}"/>
              </a:ext>
            </a:extLst>
          </p:cNvPr>
          <p:cNvPicPr>
            <a:picLocks noChangeAspect="1"/>
          </p:cNvPicPr>
          <p:nvPr userDrawn="1"/>
        </p:nvPicPr>
        <p:blipFill>
          <a:blip r:embed="rId4"/>
          <a:stretch>
            <a:fillRect/>
          </a:stretch>
        </p:blipFill>
        <p:spPr>
          <a:xfrm>
            <a:off x="9077527" y="959303"/>
            <a:ext cx="1232310" cy="1232310"/>
          </a:xfrm>
          <a:prstGeom prst="rect">
            <a:avLst/>
          </a:prstGeom>
        </p:spPr>
      </p:pic>
    </p:spTree>
    <p:extLst>
      <p:ext uri="{BB962C8B-B14F-4D97-AF65-F5344CB8AC3E}">
        <p14:creationId xmlns:p14="http://schemas.microsoft.com/office/powerpoint/2010/main" val="27335826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ang Li">
    <p:spTree>
      <p:nvGrpSpPr>
        <p:cNvPr id="1" name=""/>
        <p:cNvGrpSpPr/>
        <p:nvPr/>
      </p:nvGrpSpPr>
      <p:grpSpPr>
        <a:xfrm>
          <a:off x="0" y="0"/>
          <a:ext cx="0" cy="0"/>
          <a:chOff x="0" y="0"/>
          <a:chExt cx="0" cy="0"/>
        </a:xfrm>
      </p:grpSpPr>
      <p:pic>
        <p:nvPicPr>
          <p:cNvPr id="4" name="Picture 3" descr="A blue and white background&#10;&#10;Description automatically generated with medium confidence">
            <a:extLst>
              <a:ext uri="{FF2B5EF4-FFF2-40B4-BE49-F238E27FC236}">
                <a16:creationId xmlns:a16="http://schemas.microsoft.com/office/drawing/2014/main" id="{A470C35D-34D3-A2AD-C9CA-E72D09A8917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descr="A picture containing ground, outdoor, person, holding&#10;&#10;Description automatically generated">
            <a:extLst>
              <a:ext uri="{FF2B5EF4-FFF2-40B4-BE49-F238E27FC236}">
                <a16:creationId xmlns:a16="http://schemas.microsoft.com/office/drawing/2014/main" id="{9FC4EE48-DF87-7E43-BF6C-746442501937}"/>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979" t="5244" r="-979" b="7374"/>
          <a:stretch/>
        </p:blipFill>
        <p:spPr>
          <a:xfrm>
            <a:off x="5062396" y="0"/>
            <a:ext cx="7240439" cy="6858000"/>
          </a:xfrm>
          <a:prstGeom prst="rect">
            <a:avLst/>
          </a:prstGeom>
          <a:noFill/>
        </p:spPr>
      </p:pic>
      <p:sp>
        <p:nvSpPr>
          <p:cNvPr id="6" name="Title 1">
            <a:extLst>
              <a:ext uri="{FF2B5EF4-FFF2-40B4-BE49-F238E27FC236}">
                <a16:creationId xmlns:a16="http://schemas.microsoft.com/office/drawing/2014/main" id="{166A945D-DA0B-3241-AE14-0C0006527176}"/>
              </a:ext>
            </a:extLst>
          </p:cNvPr>
          <p:cNvSpPr txBox="1">
            <a:spLocks/>
          </p:cNvSpPr>
          <p:nvPr userDrawn="1"/>
        </p:nvSpPr>
        <p:spPr>
          <a:xfrm>
            <a:off x="1151983" y="1664677"/>
            <a:ext cx="3937916" cy="750277"/>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Bold" pitchFamily="2" charset="0"/>
                <a:ea typeface="+mj-ea"/>
                <a:cs typeface="+mj-cs"/>
              </a:defRPr>
            </a:lvl1pPr>
          </a:lstStyle>
          <a:p>
            <a:pPr algn="l"/>
            <a:r>
              <a:rPr lang="en-US" sz="2400" b="1" i="0">
                <a:latin typeface="Arial" panose="020B0604020202020204" pitchFamily="34" charset="0"/>
                <a:cs typeface="Arial" panose="020B0604020202020204" pitchFamily="34" charset="0"/>
              </a:rPr>
              <a:t>OUR FIRST PATIENT</a:t>
            </a:r>
          </a:p>
          <a:p>
            <a:pPr algn="l"/>
            <a:r>
              <a:rPr lang="en-US" sz="2400" b="0" i="0">
                <a:latin typeface="Arial" panose="020B0604020202020204" pitchFamily="34" charset="0"/>
                <a:cs typeface="Arial" panose="020B0604020202020204" pitchFamily="34" charset="0"/>
              </a:rPr>
              <a:t>Wang Li</a:t>
            </a:r>
          </a:p>
        </p:txBody>
      </p:sp>
    </p:spTree>
    <p:extLst>
      <p:ext uri="{BB962C8B-B14F-4D97-AF65-F5344CB8AC3E}">
        <p14:creationId xmlns:p14="http://schemas.microsoft.com/office/powerpoint/2010/main" val="3758875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sawa">
    <p:spTree>
      <p:nvGrpSpPr>
        <p:cNvPr id="1" name=""/>
        <p:cNvGrpSpPr/>
        <p:nvPr/>
      </p:nvGrpSpPr>
      <p:grpSpPr>
        <a:xfrm>
          <a:off x="0" y="0"/>
          <a:ext cx="0" cy="0"/>
          <a:chOff x="0" y="0"/>
          <a:chExt cx="0" cy="0"/>
        </a:xfrm>
      </p:grpSpPr>
      <p:pic>
        <p:nvPicPr>
          <p:cNvPr id="5" name="Picture 4" descr="A blue and white background&#10;&#10;Description automatically generated with medium confidence">
            <a:extLst>
              <a:ext uri="{FF2B5EF4-FFF2-40B4-BE49-F238E27FC236}">
                <a16:creationId xmlns:a16="http://schemas.microsoft.com/office/drawing/2014/main" id="{3A39C4D1-591E-080A-E84B-FB368BF0289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B64EAC6-422E-86E5-3FA9-7116070AA2A1}"/>
              </a:ext>
            </a:extLst>
          </p:cNvPr>
          <p:cNvSpPr txBox="1">
            <a:spLocks/>
          </p:cNvSpPr>
          <p:nvPr userDrawn="1"/>
        </p:nvSpPr>
        <p:spPr>
          <a:xfrm>
            <a:off x="1405718" y="1640092"/>
            <a:ext cx="3184533" cy="785671"/>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pPr algn="l"/>
            <a:r>
              <a:rPr lang="en-US" sz="2400"/>
              <a:t>OUR ONE MILLIONTH SMILE</a:t>
            </a:r>
            <a:br>
              <a:rPr lang="en-US" sz="2400"/>
            </a:br>
            <a:r>
              <a:rPr lang="en-US" sz="2400" b="0" err="1"/>
              <a:t>Osawa</a:t>
            </a:r>
            <a:r>
              <a:rPr lang="en-US" sz="2400" b="0"/>
              <a:t> </a:t>
            </a:r>
            <a:r>
              <a:rPr lang="en-US" sz="2400" b="0" err="1"/>
              <a:t>Owiti</a:t>
            </a:r>
            <a:endParaRPr lang="en-US" sz="2400" b="0" i="1"/>
          </a:p>
        </p:txBody>
      </p:sp>
      <p:pic>
        <p:nvPicPr>
          <p:cNvPr id="4" name="Picture Placeholder 7" descr="A young child holding a picture of a child&#10;&#10;Description automatically generated">
            <a:extLst>
              <a:ext uri="{FF2B5EF4-FFF2-40B4-BE49-F238E27FC236}">
                <a16:creationId xmlns:a16="http://schemas.microsoft.com/office/drawing/2014/main" id="{58596CE4-5F46-CE5E-D6C5-CBCF209A93E8}"/>
              </a:ext>
            </a:extLst>
          </p:cNvPr>
          <p:cNvPicPr>
            <a:picLocks noChangeAspect="1"/>
          </p:cNvPicPr>
          <p:nvPr userDrawn="1"/>
        </p:nvPicPr>
        <p:blipFill>
          <a:blip r:embed="rId3"/>
          <a:srcRect l="19521" t="6174" r="19521" b="6174"/>
          <a:stretch/>
        </p:blipFill>
        <p:spPr>
          <a:xfrm>
            <a:off x="5040630" y="0"/>
            <a:ext cx="7151370" cy="6858000"/>
          </a:xfrm>
          <a:prstGeom prst="rect">
            <a:avLst/>
          </a:prstGeom>
        </p:spPr>
      </p:pic>
    </p:spTree>
    <p:extLst>
      <p:ext uri="{BB962C8B-B14F-4D97-AF65-F5344CB8AC3E}">
        <p14:creationId xmlns:p14="http://schemas.microsoft.com/office/powerpoint/2010/main" val="2765515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tro_Slide_Custom">
    <p:spTree>
      <p:nvGrpSpPr>
        <p:cNvPr id="1" name=""/>
        <p:cNvGrpSpPr/>
        <p:nvPr/>
      </p:nvGrpSpPr>
      <p:grpSpPr>
        <a:xfrm>
          <a:off x="0" y="0"/>
          <a:ext cx="0" cy="0"/>
          <a:chOff x="0" y="0"/>
          <a:chExt cx="0" cy="0"/>
        </a:xfrm>
      </p:grpSpPr>
      <p:pic>
        <p:nvPicPr>
          <p:cNvPr id="5" name="Picture 4" descr="A red line with a white background&#10;&#10;Description automatically generated">
            <a:extLst>
              <a:ext uri="{FF2B5EF4-FFF2-40B4-BE49-F238E27FC236}">
                <a16:creationId xmlns:a16="http://schemas.microsoft.com/office/drawing/2014/main" id="{96A69EE8-E685-D823-864B-C48640546CA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D57C8ACE-D9C2-EB48-BBEE-2E6DECD179D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
        <p:nvSpPr>
          <p:cNvPr id="3" name="Text Placeholder 2">
            <a:extLst>
              <a:ext uri="{FF2B5EF4-FFF2-40B4-BE49-F238E27FC236}">
                <a16:creationId xmlns:a16="http://schemas.microsoft.com/office/drawing/2014/main" id="{24F43BD7-E626-BAC3-0A59-9725325E3275}"/>
              </a:ext>
            </a:extLst>
          </p:cNvPr>
          <p:cNvSpPr>
            <a:spLocks noGrp="1"/>
          </p:cNvSpPr>
          <p:nvPr>
            <p:ph type="body" sz="quarter" idx="10"/>
          </p:nvPr>
        </p:nvSpPr>
        <p:spPr>
          <a:xfrm>
            <a:off x="381968" y="1541744"/>
            <a:ext cx="11164035" cy="1982787"/>
          </a:xfrm>
        </p:spPr>
        <p:txBody>
          <a:bodyPr>
            <a:noAutofit/>
          </a:bodyPr>
          <a:lstStyle>
            <a:lvl1pPr marL="0" indent="0">
              <a:buNone/>
              <a:defRPr sz="6000" b="1">
                <a:solidFill>
                  <a:schemeClr val="accent4"/>
                </a:solidFill>
              </a:defRPr>
            </a:lvl1pPr>
            <a:lvl2pPr>
              <a:defRPr sz="3600"/>
            </a:lvl2pPr>
            <a:lvl3pPr>
              <a:defRPr sz="3600"/>
            </a:lvl3pPr>
            <a:lvl4pPr>
              <a:defRPr sz="3600"/>
            </a:lvl4pPr>
            <a:lvl5pPr>
              <a:defRPr sz="3600"/>
            </a:lvl5pPr>
          </a:lstStyle>
          <a:p>
            <a:pPr lvl="0"/>
            <a:r>
              <a:rPr lang="en-US"/>
              <a:t>Click to edit Master text styles</a:t>
            </a:r>
          </a:p>
        </p:txBody>
      </p:sp>
      <p:sp>
        <p:nvSpPr>
          <p:cNvPr id="6" name="Text Placeholder 5">
            <a:extLst>
              <a:ext uri="{FF2B5EF4-FFF2-40B4-BE49-F238E27FC236}">
                <a16:creationId xmlns:a16="http://schemas.microsoft.com/office/drawing/2014/main" id="{031AAA5E-D9FF-AD4A-1DF7-20D75C5D0B05}"/>
              </a:ext>
            </a:extLst>
          </p:cNvPr>
          <p:cNvSpPr>
            <a:spLocks noGrp="1"/>
          </p:cNvSpPr>
          <p:nvPr>
            <p:ph type="body" sz="quarter" idx="11"/>
          </p:nvPr>
        </p:nvSpPr>
        <p:spPr>
          <a:xfrm>
            <a:off x="466725" y="3687763"/>
            <a:ext cx="6500813" cy="1490662"/>
          </a:xfrm>
        </p:spPr>
        <p:txBody>
          <a:bodyPr/>
          <a:lstStyle>
            <a:lvl1pPr marL="0" indent="0">
              <a:buNone/>
              <a:defRPr sz="1600">
                <a:solidFill>
                  <a:schemeClr val="accent4"/>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82584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ustom_Blank_1">
    <p:spTree>
      <p:nvGrpSpPr>
        <p:cNvPr id="1" name=""/>
        <p:cNvGrpSpPr/>
        <p:nvPr/>
      </p:nvGrpSpPr>
      <p:grpSpPr>
        <a:xfrm>
          <a:off x="0" y="0"/>
          <a:ext cx="0" cy="0"/>
          <a:chOff x="0" y="0"/>
          <a:chExt cx="0" cy="0"/>
        </a:xfrm>
      </p:grpSpPr>
      <p:pic>
        <p:nvPicPr>
          <p:cNvPr id="4" name="Picture 3" descr="A white background with red lines&#10;&#10;Description automatically generated">
            <a:extLst>
              <a:ext uri="{FF2B5EF4-FFF2-40B4-BE49-F238E27FC236}">
                <a16:creationId xmlns:a16="http://schemas.microsoft.com/office/drawing/2014/main" id="{0129E9E1-F663-C3AE-F7CC-F50EAE71FAC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425297" y="1170336"/>
            <a:ext cx="9892410"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 name="Title 2">
            <a:extLst>
              <a:ext uri="{FF2B5EF4-FFF2-40B4-BE49-F238E27FC236}">
                <a16:creationId xmlns:a16="http://schemas.microsoft.com/office/drawing/2014/main" id="{FA904D74-CBAC-8E85-4CA1-38CACD6F6C3B}"/>
              </a:ext>
            </a:extLst>
          </p:cNvPr>
          <p:cNvSpPr>
            <a:spLocks noGrp="1"/>
          </p:cNvSpPr>
          <p:nvPr>
            <p:ph type="title" hasCustomPrompt="1"/>
          </p:nvPr>
        </p:nvSpPr>
        <p:spPr>
          <a:xfrm>
            <a:off x="400674" y="678589"/>
            <a:ext cx="4886943" cy="795496"/>
          </a:xfrm>
        </p:spPr>
        <p:txBody>
          <a:bodyPr>
            <a:normAutofit/>
          </a:bodyPr>
          <a:lstStyle>
            <a:lvl1pPr>
              <a:defRPr>
                <a:solidFill>
                  <a:schemeClr val="accent4"/>
                </a:solidFill>
              </a:defRPr>
            </a:lvl1pPr>
          </a:lstStyle>
          <a:p>
            <a:r>
              <a:rPr lang="en-US" sz="2400"/>
              <a:t>CLICK TO ADD TITLE</a:t>
            </a:r>
          </a:p>
        </p:txBody>
      </p:sp>
    </p:spTree>
    <p:extLst>
      <p:ext uri="{BB962C8B-B14F-4D97-AF65-F5344CB8AC3E}">
        <p14:creationId xmlns:p14="http://schemas.microsoft.com/office/powerpoint/2010/main" val="2016872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CC Wheel_Graphic">
    <p:spTree>
      <p:nvGrpSpPr>
        <p:cNvPr id="1" name=""/>
        <p:cNvGrpSpPr/>
        <p:nvPr/>
      </p:nvGrpSpPr>
      <p:grpSpPr>
        <a:xfrm>
          <a:off x="0" y="0"/>
          <a:ext cx="0" cy="0"/>
          <a:chOff x="0" y="0"/>
          <a:chExt cx="0" cy="0"/>
        </a:xfrm>
      </p:grpSpPr>
      <p:pic>
        <p:nvPicPr>
          <p:cNvPr id="6" name="Picture 5" descr="A white background with red lines&#10;&#10;Description automatically generated">
            <a:extLst>
              <a:ext uri="{FF2B5EF4-FFF2-40B4-BE49-F238E27FC236}">
                <a16:creationId xmlns:a16="http://schemas.microsoft.com/office/drawing/2014/main" id="{FDAE552E-C4CD-4A34-AC5F-D96C699CC506}"/>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8D4EFB4-894D-714C-8D45-5E55B9426EFF}"/>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66131" b="1375"/>
          <a:stretch/>
        </p:blipFill>
        <p:spPr>
          <a:xfrm>
            <a:off x="4344451" y="2468892"/>
            <a:ext cx="9762797" cy="4007145"/>
          </a:xfrm>
          <a:prstGeom prst="rect">
            <a:avLst/>
          </a:prstGeom>
        </p:spPr>
      </p:pic>
      <p:pic>
        <p:nvPicPr>
          <p:cNvPr id="13" name="Picture 12">
            <a:extLst>
              <a:ext uri="{FF2B5EF4-FFF2-40B4-BE49-F238E27FC236}">
                <a16:creationId xmlns:a16="http://schemas.microsoft.com/office/drawing/2014/main" id="{F718BA7D-3CA9-D844-9255-B55405212BA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200" t="13739" r="-200" b="82441"/>
          <a:stretch/>
        </p:blipFill>
        <p:spPr>
          <a:xfrm>
            <a:off x="941665" y="1301583"/>
            <a:ext cx="4637335" cy="223756"/>
          </a:xfrm>
          <a:prstGeom prst="rect">
            <a:avLst/>
          </a:prstGeom>
        </p:spPr>
      </p:pic>
      <p:pic>
        <p:nvPicPr>
          <p:cNvPr id="12" name="Picture 11" descr="Icon&#10;&#10;Description automatically generated">
            <a:extLst>
              <a:ext uri="{FF2B5EF4-FFF2-40B4-BE49-F238E27FC236}">
                <a16:creationId xmlns:a16="http://schemas.microsoft.com/office/drawing/2014/main" id="{3105B524-443F-D684-83AD-3A260B2C29C9}"/>
              </a:ext>
            </a:extLst>
          </p:cNvPr>
          <p:cNvPicPr>
            <a:picLocks noChangeAspect="1"/>
          </p:cNvPicPr>
          <p:nvPr userDrawn="1"/>
        </p:nvPicPr>
        <p:blipFill>
          <a:blip r:embed="rId4"/>
          <a:srcRect t="14590" b="14462"/>
          <a:stretch/>
        </p:blipFill>
        <p:spPr>
          <a:xfrm>
            <a:off x="610651" y="1610436"/>
            <a:ext cx="5299364" cy="4865601"/>
          </a:xfrm>
          <a:prstGeom prst="rect">
            <a:avLst/>
          </a:prstGeom>
        </p:spPr>
      </p:pic>
      <p:sp>
        <p:nvSpPr>
          <p:cNvPr id="2" name="Title 2">
            <a:extLst>
              <a:ext uri="{FF2B5EF4-FFF2-40B4-BE49-F238E27FC236}">
                <a16:creationId xmlns:a16="http://schemas.microsoft.com/office/drawing/2014/main" id="{6AF484E8-1920-D944-CE2B-84F9FE83183C}"/>
              </a:ext>
            </a:extLst>
          </p:cNvPr>
          <p:cNvSpPr>
            <a:spLocks noGrp="1"/>
          </p:cNvSpPr>
          <p:nvPr>
            <p:ph type="title" hasCustomPrompt="1"/>
          </p:nvPr>
        </p:nvSpPr>
        <p:spPr>
          <a:xfrm>
            <a:off x="400674" y="678589"/>
            <a:ext cx="4886943" cy="795496"/>
          </a:xfrm>
        </p:spPr>
        <p:txBody>
          <a:bodyPr>
            <a:normAutofit/>
          </a:bodyPr>
          <a:lstStyle>
            <a:lvl1pPr>
              <a:defRPr>
                <a:solidFill>
                  <a:schemeClr val="accent4"/>
                </a:solidFill>
              </a:defRPr>
            </a:lvl1pPr>
          </a:lstStyle>
          <a:p>
            <a:r>
              <a:rPr lang="en-US" sz="2400"/>
              <a:t>CLICK TO ADD TITLE</a:t>
            </a:r>
          </a:p>
        </p:txBody>
      </p:sp>
    </p:spTree>
    <p:extLst>
      <p:ext uri="{BB962C8B-B14F-4D97-AF65-F5344CB8AC3E}">
        <p14:creationId xmlns:p14="http://schemas.microsoft.com/office/powerpoint/2010/main" val="24006203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ustom_Intro_Slide_2">
    <p:spTree>
      <p:nvGrpSpPr>
        <p:cNvPr id="1" name=""/>
        <p:cNvGrpSpPr/>
        <p:nvPr/>
      </p:nvGrpSpPr>
      <p:grpSpPr>
        <a:xfrm>
          <a:off x="0" y="0"/>
          <a:ext cx="0" cy="0"/>
          <a:chOff x="0" y="0"/>
          <a:chExt cx="0" cy="0"/>
        </a:xfrm>
      </p:grpSpPr>
      <p:sp>
        <p:nvSpPr>
          <p:cNvPr id="14" name="Text Placeholder 2">
            <a:extLst>
              <a:ext uri="{FF2B5EF4-FFF2-40B4-BE49-F238E27FC236}">
                <a16:creationId xmlns:a16="http://schemas.microsoft.com/office/drawing/2014/main" id="{397793BE-0F85-7D4F-B34C-9E04AD9365E3}"/>
              </a:ext>
            </a:extLst>
          </p:cNvPr>
          <p:cNvSpPr>
            <a:spLocks noGrp="1"/>
          </p:cNvSpPr>
          <p:nvPr>
            <p:ph type="body" idx="1"/>
          </p:nvPr>
        </p:nvSpPr>
        <p:spPr>
          <a:xfrm>
            <a:off x="373379" y="1222192"/>
            <a:ext cx="9476255" cy="3808758"/>
          </a:xfrm>
        </p:spPr>
        <p:txBody>
          <a:bodyPr>
            <a:normAutofit/>
          </a:bodyPr>
          <a:lstStyle>
            <a:lvl1pPr marL="0" indent="0" algn="l">
              <a:lnSpc>
                <a:spcPct val="112000"/>
              </a:lnSpc>
              <a:spcBef>
                <a:spcPts val="0"/>
              </a:spcBef>
              <a:spcAft>
                <a:spcPts val="0"/>
              </a:spcAft>
              <a:buNone/>
              <a:defRPr sz="1800" b="0" i="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C3EE9AA1-37F2-EE4C-A904-F58B227F06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
        <p:nvSpPr>
          <p:cNvPr id="13" name="Title 2">
            <a:extLst>
              <a:ext uri="{FF2B5EF4-FFF2-40B4-BE49-F238E27FC236}">
                <a16:creationId xmlns:a16="http://schemas.microsoft.com/office/drawing/2014/main" id="{B995F4DD-D16A-6AEA-BDA0-EB0F74BCD268}"/>
              </a:ext>
            </a:extLst>
          </p:cNvPr>
          <p:cNvSpPr>
            <a:spLocks noGrp="1"/>
          </p:cNvSpPr>
          <p:nvPr>
            <p:ph type="title"/>
          </p:nvPr>
        </p:nvSpPr>
        <p:spPr>
          <a:xfrm>
            <a:off x="373379" y="426696"/>
            <a:ext cx="5223941" cy="795496"/>
          </a:xfrm>
        </p:spPr>
        <p:txBody>
          <a:bodyPr>
            <a:normAutofit/>
          </a:bodyPr>
          <a:lstStyle>
            <a:lvl1pPr>
              <a:defRPr>
                <a:solidFill>
                  <a:schemeClr val="accent4"/>
                </a:solidFill>
              </a:defRPr>
            </a:lvl1pPr>
          </a:lstStyle>
          <a:p>
            <a:endParaRPr lang="en-US" sz="2400"/>
          </a:p>
        </p:txBody>
      </p:sp>
      <p:pic>
        <p:nvPicPr>
          <p:cNvPr id="3" name="Picture 2">
            <a:extLst>
              <a:ext uri="{FF2B5EF4-FFF2-40B4-BE49-F238E27FC236}">
                <a16:creationId xmlns:a16="http://schemas.microsoft.com/office/drawing/2014/main" id="{83CF9240-ABE6-F240-2EF4-762BC7CEAB82}"/>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940" y="-9939"/>
            <a:ext cx="12201940" cy="443278"/>
          </a:xfrm>
          <a:prstGeom prst="rect">
            <a:avLst/>
          </a:prstGeom>
        </p:spPr>
      </p:pic>
      <p:pic>
        <p:nvPicPr>
          <p:cNvPr id="4" name="Picture 3" descr="A blue and red geometric shapes&#10;&#10;Description automatically generated">
            <a:extLst>
              <a:ext uri="{FF2B5EF4-FFF2-40B4-BE49-F238E27FC236}">
                <a16:creationId xmlns:a16="http://schemas.microsoft.com/office/drawing/2014/main" id="{5AD3A163-2E98-B840-566C-5819D0853F76}"/>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95473371-C91E-DDA2-93C2-FF25F1ECB7AE}"/>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235948" y="6296215"/>
            <a:ext cx="726659" cy="314341"/>
          </a:xfrm>
          <a:prstGeom prst="rect">
            <a:avLst/>
          </a:prstGeom>
        </p:spPr>
      </p:pic>
      <p:sp>
        <p:nvSpPr>
          <p:cNvPr id="2" name="Text Placeholder 11">
            <a:extLst>
              <a:ext uri="{FF2B5EF4-FFF2-40B4-BE49-F238E27FC236}">
                <a16:creationId xmlns:a16="http://schemas.microsoft.com/office/drawing/2014/main" id="{EF0B5565-FF80-4E10-1009-8034AA587A24}"/>
              </a:ext>
            </a:extLst>
          </p:cNvPr>
          <p:cNvSpPr>
            <a:spLocks noGrp="1"/>
          </p:cNvSpPr>
          <p:nvPr>
            <p:ph type="body" sz="quarter" idx="11" hasCustomPrompt="1"/>
          </p:nvPr>
        </p:nvSpPr>
        <p:spPr>
          <a:xfrm>
            <a:off x="7752769" y="586854"/>
            <a:ext cx="2506638" cy="2142698"/>
          </a:xfrm>
          <a:noFill/>
          <a:ln>
            <a:noFill/>
          </a:ln>
        </p:spPr>
        <p:txBody>
          <a:bodyPr/>
          <a:lstStyle>
            <a:lvl1pPr>
              <a:buNone/>
              <a:defRPr>
                <a:solidFill>
                  <a:schemeClr val="bg1"/>
                </a:solidFill>
              </a:defRPr>
            </a:lvl1pPr>
          </a:lstStyle>
          <a:p>
            <a:pPr lvl="0"/>
            <a:r>
              <a:rPr lang="en-US"/>
              <a:t>Click to edit Master styles</a:t>
            </a:r>
          </a:p>
        </p:txBody>
      </p:sp>
    </p:spTree>
    <p:extLst>
      <p:ext uri="{BB962C8B-B14F-4D97-AF65-F5344CB8AC3E}">
        <p14:creationId xmlns:p14="http://schemas.microsoft.com/office/powerpoint/2010/main" val="248598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Our Vision">
    <p:spTree>
      <p:nvGrpSpPr>
        <p:cNvPr id="1" name=""/>
        <p:cNvGrpSpPr/>
        <p:nvPr/>
      </p:nvGrpSpPr>
      <p:grpSpPr>
        <a:xfrm>
          <a:off x="0" y="0"/>
          <a:ext cx="0" cy="0"/>
          <a:chOff x="0" y="0"/>
          <a:chExt cx="0" cy="0"/>
        </a:xfrm>
      </p:grpSpPr>
      <p:pic>
        <p:nvPicPr>
          <p:cNvPr id="4" name="Picture 3" descr="A blue and white geometrical background&#10;&#10;Description automatically generated with medium confidence">
            <a:extLst>
              <a:ext uri="{FF2B5EF4-FFF2-40B4-BE49-F238E27FC236}">
                <a16:creationId xmlns:a16="http://schemas.microsoft.com/office/drawing/2014/main" id="{3F2F2883-2C90-2A47-8A3E-C169BE84C56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42530" y="-27908"/>
            <a:ext cx="12291228" cy="6913816"/>
          </a:xfrm>
          <a:prstGeom prst="rect">
            <a:avLst/>
          </a:prstGeom>
        </p:spPr>
      </p:pic>
      <p:pic>
        <p:nvPicPr>
          <p:cNvPr id="7" name="Picture Placeholder 5">
            <a:extLst>
              <a:ext uri="{FF2B5EF4-FFF2-40B4-BE49-F238E27FC236}">
                <a16:creationId xmlns:a16="http://schemas.microsoft.com/office/drawing/2014/main" id="{CE809578-EDD3-D848-B338-83D0618F818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054600" y="-27909"/>
            <a:ext cx="7214184" cy="6118224"/>
          </a:xfrm>
          <a:prstGeom prst="rect">
            <a:avLst/>
          </a:prstGeom>
        </p:spPr>
      </p:pic>
      <p:pic>
        <p:nvPicPr>
          <p:cNvPr id="17" name="Graphic 16">
            <a:extLst>
              <a:ext uri="{FF2B5EF4-FFF2-40B4-BE49-F238E27FC236}">
                <a16:creationId xmlns:a16="http://schemas.microsoft.com/office/drawing/2014/main" id="{313EA059-986C-B54D-B7F8-4070148DF242}"/>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1235948" y="6296215"/>
            <a:ext cx="726659" cy="314341"/>
          </a:xfrm>
          <a:prstGeom prst="rect">
            <a:avLst/>
          </a:prstGeom>
        </p:spPr>
      </p:pic>
      <p:sp>
        <p:nvSpPr>
          <p:cNvPr id="8" name="Title 1">
            <a:extLst>
              <a:ext uri="{FF2B5EF4-FFF2-40B4-BE49-F238E27FC236}">
                <a16:creationId xmlns:a16="http://schemas.microsoft.com/office/drawing/2014/main" id="{265E9CFE-075B-D84D-B393-2A3B9F00A210}"/>
              </a:ext>
            </a:extLst>
          </p:cNvPr>
          <p:cNvSpPr txBox="1">
            <a:spLocks/>
          </p:cNvSpPr>
          <p:nvPr userDrawn="1"/>
        </p:nvSpPr>
        <p:spPr>
          <a:xfrm>
            <a:off x="1104007" y="954587"/>
            <a:ext cx="3855720" cy="702734"/>
          </a:xfrm>
          <a:prstGeom prst="rect">
            <a:avLst/>
          </a:prstGeom>
        </p:spPr>
        <p:txBody>
          <a:bodyPr vert="horz" lIns="91440" tIns="45720" rIns="91440" bIns="45720" rtlCol="0" anchor="b">
            <a:noAutofit/>
          </a:bodyPr>
          <a:lstStyle>
            <a:lvl1pPr algn="l" defTabSz="914400" rtl="0" eaLnBrk="1" latinLnBrk="0" hangingPunct="1">
              <a:lnSpc>
                <a:spcPct val="89000"/>
              </a:lnSpc>
              <a:spcBef>
                <a:spcPct val="0"/>
              </a:spcBef>
              <a:buNone/>
              <a:defRPr sz="2400" kern="1200" cap="none" baseline="0">
                <a:solidFill>
                  <a:schemeClr val="bg1"/>
                </a:solidFill>
                <a:latin typeface="Gotham Bold" pitchFamily="2" charset="0"/>
                <a:ea typeface="+mj-ea"/>
                <a:cs typeface="+mj-cs"/>
              </a:defRPr>
            </a:lvl1pPr>
          </a:lstStyle>
          <a:p>
            <a:r>
              <a:rPr lang="en-US" b="1" i="0">
                <a:solidFill>
                  <a:schemeClr val="bg1"/>
                </a:solidFill>
                <a:latin typeface="Arial" panose="020B0604020202020204" pitchFamily="34" charset="0"/>
                <a:cs typeface="Arial" panose="020B0604020202020204" pitchFamily="34" charset="0"/>
              </a:rPr>
              <a:t>OUR VISION</a:t>
            </a:r>
          </a:p>
        </p:txBody>
      </p:sp>
      <p:sp>
        <p:nvSpPr>
          <p:cNvPr id="9" name="Text Placeholder 3">
            <a:extLst>
              <a:ext uri="{FF2B5EF4-FFF2-40B4-BE49-F238E27FC236}">
                <a16:creationId xmlns:a16="http://schemas.microsoft.com/office/drawing/2014/main" id="{0D87B0A5-2F38-B14C-ACFA-E12570AC6CDD}"/>
              </a:ext>
            </a:extLst>
          </p:cNvPr>
          <p:cNvSpPr txBox="1">
            <a:spLocks/>
          </p:cNvSpPr>
          <p:nvPr userDrawn="1"/>
        </p:nvSpPr>
        <p:spPr>
          <a:xfrm>
            <a:off x="1115582" y="1659286"/>
            <a:ext cx="3356367" cy="4431029"/>
          </a:xfrm>
          <a:prstGeom prst="rect">
            <a:avLst/>
          </a:prstGeom>
        </p:spPr>
        <p:txBody>
          <a:bodyPr>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400" b="0" i="0">
                <a:solidFill>
                  <a:schemeClr val="bg1"/>
                </a:solidFill>
                <a:latin typeface="Arial" panose="020B0604020202020204" pitchFamily="34" charset="0"/>
                <a:cs typeface="Arial" panose="020B0604020202020204" pitchFamily="34" charset="0"/>
              </a:rPr>
              <a:t>Smile Train’s vision is a world where every person has access to high-quality comprehensive cleft care and is able to live a full and healthy life.</a:t>
            </a:r>
          </a:p>
        </p:txBody>
      </p:sp>
    </p:spTree>
    <p:extLst>
      <p:ext uri="{BB962C8B-B14F-4D97-AF65-F5344CB8AC3E}">
        <p14:creationId xmlns:p14="http://schemas.microsoft.com/office/powerpoint/2010/main" val="10871030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ustom_Text_Slide">
    <p:spTree>
      <p:nvGrpSpPr>
        <p:cNvPr id="1" name=""/>
        <p:cNvGrpSpPr/>
        <p:nvPr/>
      </p:nvGrpSpPr>
      <p:grpSpPr>
        <a:xfrm>
          <a:off x="0" y="0"/>
          <a:ext cx="0" cy="0"/>
          <a:chOff x="0" y="0"/>
          <a:chExt cx="0" cy="0"/>
        </a:xfrm>
      </p:grpSpPr>
      <p:pic>
        <p:nvPicPr>
          <p:cNvPr id="5" name="Picture 4" descr="A white background with red lines&#10;&#10;Description automatically generated">
            <a:extLst>
              <a:ext uri="{FF2B5EF4-FFF2-40B4-BE49-F238E27FC236}">
                <a16:creationId xmlns:a16="http://schemas.microsoft.com/office/drawing/2014/main" id="{60F8DF86-6304-AAD9-D95F-B3BFFF70A4E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5" name="Text Placeholder 2">
            <a:extLst>
              <a:ext uri="{FF2B5EF4-FFF2-40B4-BE49-F238E27FC236}">
                <a16:creationId xmlns:a16="http://schemas.microsoft.com/office/drawing/2014/main" id="{5285BA91-08BF-3242-BFAA-0BD47DB19BC2}"/>
              </a:ext>
            </a:extLst>
          </p:cNvPr>
          <p:cNvSpPr>
            <a:spLocks noGrp="1"/>
          </p:cNvSpPr>
          <p:nvPr>
            <p:ph type="body" idx="13"/>
          </p:nvPr>
        </p:nvSpPr>
        <p:spPr>
          <a:xfrm>
            <a:off x="413633" y="1174058"/>
            <a:ext cx="9782281" cy="3808758"/>
          </a:xfrm>
        </p:spPr>
        <p:txBody>
          <a:bodyPr>
            <a:normAutofit/>
          </a:bodyPr>
          <a:lstStyle>
            <a:lvl1pPr marL="0" indent="0" algn="l">
              <a:lnSpc>
                <a:spcPct val="112000"/>
              </a:lnSpc>
              <a:spcBef>
                <a:spcPts val="0"/>
              </a:spcBef>
              <a:spcAft>
                <a:spcPts val="0"/>
              </a:spcAft>
              <a:buNone/>
              <a:defRPr sz="1800" b="0" i="0">
                <a:solidFill>
                  <a:schemeClr val="accent4"/>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2" name="Picture 1">
            <a:extLst>
              <a:ext uri="{FF2B5EF4-FFF2-40B4-BE49-F238E27FC236}">
                <a16:creationId xmlns:a16="http://schemas.microsoft.com/office/drawing/2014/main" id="{C3D73B80-0AD0-C92F-16C6-067119150303}"/>
              </a:ext>
            </a:extLst>
          </p:cNvPr>
          <p:cNvPicPr>
            <a:picLocks noChangeAspect="1"/>
          </p:cNvPicPr>
          <p:nvPr userDrawn="1"/>
        </p:nvPicPr>
        <p:blipFill>
          <a:blip r:embed="rId3"/>
          <a:stretch>
            <a:fillRect/>
          </a:stretch>
        </p:blipFill>
        <p:spPr>
          <a:xfrm>
            <a:off x="8025586" y="3721018"/>
            <a:ext cx="4844583" cy="3870573"/>
          </a:xfrm>
          <a:prstGeom prst="rect">
            <a:avLst/>
          </a:prstGeom>
        </p:spPr>
      </p:pic>
      <p:sp>
        <p:nvSpPr>
          <p:cNvPr id="3" name="Title 2">
            <a:extLst>
              <a:ext uri="{FF2B5EF4-FFF2-40B4-BE49-F238E27FC236}">
                <a16:creationId xmlns:a16="http://schemas.microsoft.com/office/drawing/2014/main" id="{05A12257-593A-1B65-3609-116F0E189FE2}"/>
              </a:ext>
            </a:extLst>
          </p:cNvPr>
          <p:cNvSpPr>
            <a:spLocks noGrp="1"/>
          </p:cNvSpPr>
          <p:nvPr>
            <p:ph type="title" hasCustomPrompt="1"/>
          </p:nvPr>
        </p:nvSpPr>
        <p:spPr>
          <a:xfrm>
            <a:off x="400674" y="678589"/>
            <a:ext cx="5950429" cy="795496"/>
          </a:xfrm>
        </p:spPr>
        <p:txBody>
          <a:bodyPr>
            <a:normAutofit/>
          </a:bodyPr>
          <a:lstStyle>
            <a:lvl1pPr>
              <a:defRPr>
                <a:solidFill>
                  <a:schemeClr val="accent4"/>
                </a:solidFill>
              </a:defRPr>
            </a:lvl1pPr>
          </a:lstStyle>
          <a:p>
            <a:r>
              <a:rPr lang="en-US" sz="2400"/>
              <a:t>CLICK TO ADD TITLE</a:t>
            </a:r>
          </a:p>
        </p:txBody>
      </p:sp>
    </p:spTree>
    <p:extLst>
      <p:ext uri="{BB962C8B-B14F-4D97-AF65-F5344CB8AC3E}">
        <p14:creationId xmlns:p14="http://schemas.microsoft.com/office/powerpoint/2010/main" val="4746362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agline_Logo_Text">
    <p:spTree>
      <p:nvGrpSpPr>
        <p:cNvPr id="1" name=""/>
        <p:cNvGrpSpPr/>
        <p:nvPr/>
      </p:nvGrpSpPr>
      <p:grpSpPr>
        <a:xfrm>
          <a:off x="0" y="0"/>
          <a:ext cx="0" cy="0"/>
          <a:chOff x="0" y="0"/>
          <a:chExt cx="0" cy="0"/>
        </a:xfrm>
      </p:grpSpPr>
      <p:pic>
        <p:nvPicPr>
          <p:cNvPr id="5" name="Picture 4" descr="A red line with a white background&#10;&#10;Description automatically generated">
            <a:extLst>
              <a:ext uri="{FF2B5EF4-FFF2-40B4-BE49-F238E27FC236}">
                <a16:creationId xmlns:a16="http://schemas.microsoft.com/office/drawing/2014/main" id="{380A49F9-56A3-877A-FA3F-934FCAF2CCA8}"/>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1" name="Title 1">
            <a:extLst>
              <a:ext uri="{FF2B5EF4-FFF2-40B4-BE49-F238E27FC236}">
                <a16:creationId xmlns:a16="http://schemas.microsoft.com/office/drawing/2014/main" id="{8A2B90F9-4134-F343-AC96-81B61C7870B7}"/>
              </a:ext>
            </a:extLst>
          </p:cNvPr>
          <p:cNvSpPr txBox="1">
            <a:spLocks/>
          </p:cNvSpPr>
          <p:nvPr userDrawn="1"/>
        </p:nvSpPr>
        <p:spPr>
          <a:xfrm>
            <a:off x="423086" y="1193174"/>
            <a:ext cx="11134930" cy="1947899"/>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3200" kern="1200" baseline="0">
                <a:solidFill>
                  <a:schemeClr val="bg1"/>
                </a:solidFill>
                <a:latin typeface="Gotham Bold" pitchFamily="2" charset="0"/>
                <a:ea typeface="+mj-ea"/>
                <a:cs typeface="+mj-cs"/>
              </a:defRPr>
            </a:lvl1pPr>
          </a:lstStyle>
          <a:p>
            <a:pPr>
              <a:lnSpc>
                <a:spcPct val="100000"/>
              </a:lnSpc>
            </a:pPr>
            <a:r>
              <a:rPr lang="en-US" sz="6600" b="1" i="0">
                <a:solidFill>
                  <a:schemeClr val="accent4"/>
                </a:solidFill>
                <a:latin typeface="Arial" panose="020B0604020202020204" pitchFamily="34" charset="0"/>
                <a:cs typeface="Arial" panose="020B0604020202020204" pitchFamily="34" charset="0"/>
              </a:rPr>
              <a:t>CHANGING THE WORLD</a:t>
            </a:r>
          </a:p>
        </p:txBody>
      </p:sp>
      <p:pic>
        <p:nvPicPr>
          <p:cNvPr id="4" name="Picture 3">
            <a:extLst>
              <a:ext uri="{FF2B5EF4-FFF2-40B4-BE49-F238E27FC236}">
                <a16:creationId xmlns:a16="http://schemas.microsoft.com/office/drawing/2014/main" id="{0AED4A23-6F7E-4629-4865-6F33FB49DDD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
        <p:nvSpPr>
          <p:cNvPr id="6" name="Title 1">
            <a:extLst>
              <a:ext uri="{FF2B5EF4-FFF2-40B4-BE49-F238E27FC236}">
                <a16:creationId xmlns:a16="http://schemas.microsoft.com/office/drawing/2014/main" id="{5CAE85DE-BFCC-EBE2-3C56-47A259940450}"/>
              </a:ext>
            </a:extLst>
          </p:cNvPr>
          <p:cNvSpPr txBox="1">
            <a:spLocks/>
          </p:cNvSpPr>
          <p:nvPr userDrawn="1"/>
        </p:nvSpPr>
        <p:spPr>
          <a:xfrm>
            <a:off x="423086" y="1073731"/>
            <a:ext cx="11134930" cy="1043604"/>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3200" kern="1200" baseline="0">
                <a:solidFill>
                  <a:schemeClr val="bg1"/>
                </a:solidFill>
                <a:latin typeface="Gotham Bold" pitchFamily="2" charset="0"/>
                <a:ea typeface="+mj-ea"/>
                <a:cs typeface="+mj-cs"/>
              </a:defRPr>
            </a:lvl1pPr>
          </a:lstStyle>
          <a:p>
            <a:pPr>
              <a:lnSpc>
                <a:spcPct val="100000"/>
              </a:lnSpc>
            </a:pPr>
            <a:br>
              <a:rPr lang="en-US" sz="6600" b="1" i="0">
                <a:solidFill>
                  <a:schemeClr val="accent4"/>
                </a:solidFill>
                <a:latin typeface="Arial" panose="020B0604020202020204" pitchFamily="34" charset="0"/>
                <a:cs typeface="Arial" panose="020B0604020202020204" pitchFamily="34" charset="0"/>
              </a:rPr>
            </a:br>
            <a:r>
              <a:rPr lang="en-US" sz="6600" b="1" i="0">
                <a:solidFill>
                  <a:schemeClr val="accent4"/>
                </a:solidFill>
                <a:latin typeface="Arial" panose="020B0604020202020204" pitchFamily="34" charset="0"/>
                <a:cs typeface="Arial" panose="020B0604020202020204" pitchFamily="34" charset="0"/>
              </a:rPr>
              <a:t>ONE SMILE AT A TIME.</a:t>
            </a:r>
          </a:p>
        </p:txBody>
      </p:sp>
    </p:spTree>
    <p:extLst>
      <p:ext uri="{BB962C8B-B14F-4D97-AF65-F5344CB8AC3E}">
        <p14:creationId xmlns:p14="http://schemas.microsoft.com/office/powerpoint/2010/main" val="1662974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_Photo_Blank">
    <p:spTree>
      <p:nvGrpSpPr>
        <p:cNvPr id="1" name=""/>
        <p:cNvGrpSpPr/>
        <p:nvPr/>
      </p:nvGrpSpPr>
      <p:grpSpPr>
        <a:xfrm>
          <a:off x="0" y="0"/>
          <a:ext cx="0" cy="0"/>
          <a:chOff x="0" y="0"/>
          <a:chExt cx="0" cy="0"/>
        </a:xfrm>
      </p:grpSpPr>
      <p:pic>
        <p:nvPicPr>
          <p:cNvPr id="7" name="Picture 6" descr="A blue and white background&#10;&#10;Description automatically generated">
            <a:extLst>
              <a:ext uri="{FF2B5EF4-FFF2-40B4-BE49-F238E27FC236}">
                <a16:creationId xmlns:a16="http://schemas.microsoft.com/office/drawing/2014/main" id="{F0146CC8-9425-A2B9-0D26-59608D838BD5}"/>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45050460-DD1D-3E4B-97A6-FE43A0C59078}"/>
              </a:ext>
            </a:extLst>
          </p:cNvPr>
          <p:cNvSpPr>
            <a:spLocks noGrp="1"/>
          </p:cNvSpPr>
          <p:nvPr>
            <p:ph type="pic" sz="quarter" idx="13"/>
          </p:nvPr>
        </p:nvSpPr>
        <p:spPr>
          <a:xfrm>
            <a:off x="13855" y="0"/>
            <a:ext cx="7051963" cy="6858000"/>
          </a:xfrm>
        </p:spPr>
        <p:txBody>
          <a:bodyPr/>
          <a:lstStyle/>
          <a:p>
            <a:r>
              <a:rPr lang="en-US"/>
              <a:t>Click icon to add picture</a:t>
            </a:r>
          </a:p>
        </p:txBody>
      </p:sp>
      <p:pic>
        <p:nvPicPr>
          <p:cNvPr id="2" name="Picture 1" descr="A blue circle with a black background&#10;&#10;Description automatically generated">
            <a:extLst>
              <a:ext uri="{FF2B5EF4-FFF2-40B4-BE49-F238E27FC236}">
                <a16:creationId xmlns:a16="http://schemas.microsoft.com/office/drawing/2014/main" id="{67EC26BC-DD62-7E83-2186-56C986111486}"/>
              </a:ext>
            </a:extLst>
          </p:cNvPr>
          <p:cNvPicPr>
            <a:picLocks noChangeAspect="1"/>
          </p:cNvPicPr>
          <p:nvPr userDrawn="1"/>
        </p:nvPicPr>
        <p:blipFill>
          <a:blip r:embed="rId3"/>
          <a:stretch>
            <a:fillRect/>
          </a:stretch>
        </p:blipFill>
        <p:spPr>
          <a:xfrm>
            <a:off x="10680110" y="-48432"/>
            <a:ext cx="1468464" cy="1468464"/>
          </a:xfrm>
          <a:prstGeom prst="rect">
            <a:avLst/>
          </a:prstGeom>
        </p:spPr>
      </p:pic>
      <p:pic>
        <p:nvPicPr>
          <p:cNvPr id="3" name="Picture 2" descr="A white circle with a black background&#10;&#10;Description automatically generated">
            <a:extLst>
              <a:ext uri="{FF2B5EF4-FFF2-40B4-BE49-F238E27FC236}">
                <a16:creationId xmlns:a16="http://schemas.microsoft.com/office/drawing/2014/main" id="{F68A30CF-3FCE-F100-17C3-8FB4D9FE50B6}"/>
              </a:ext>
            </a:extLst>
          </p:cNvPr>
          <p:cNvPicPr>
            <a:picLocks noChangeAspect="1"/>
          </p:cNvPicPr>
          <p:nvPr userDrawn="1"/>
        </p:nvPicPr>
        <p:blipFill rotWithShape="1">
          <a:blip r:embed="rId4">
            <a:alphaModFix amt="19000"/>
            <a:extLst>
              <a:ext uri="{BEBA8EAE-BF5A-486C-A8C5-ECC9F3942E4B}">
                <a14:imgProps xmlns:a14="http://schemas.microsoft.com/office/drawing/2010/main">
                  <a14:imgLayer r:embed="rId5">
                    <a14:imgEffect>
                      <a14:saturation sat="0"/>
                    </a14:imgEffect>
                  </a14:imgLayer>
                </a14:imgProps>
              </a:ext>
            </a:extLst>
          </a:blip>
          <a:srcRect t="1" r="51234" b="644"/>
          <a:stretch/>
        </p:blipFill>
        <p:spPr>
          <a:xfrm>
            <a:off x="11093384" y="1155055"/>
            <a:ext cx="1098616" cy="2238313"/>
          </a:xfrm>
          <a:prstGeom prst="rect">
            <a:avLst/>
          </a:prstGeom>
        </p:spPr>
      </p:pic>
      <p:pic>
        <p:nvPicPr>
          <p:cNvPr id="4" name="Picture 3" descr="A blue circle with a black background&#10;&#10;Description automatically generated">
            <a:extLst>
              <a:ext uri="{FF2B5EF4-FFF2-40B4-BE49-F238E27FC236}">
                <a16:creationId xmlns:a16="http://schemas.microsoft.com/office/drawing/2014/main" id="{68C563F0-8C34-D50F-9C44-9D3524374B9E}"/>
              </a:ext>
            </a:extLst>
          </p:cNvPr>
          <p:cNvPicPr>
            <a:picLocks noChangeAspect="1"/>
          </p:cNvPicPr>
          <p:nvPr userDrawn="1"/>
        </p:nvPicPr>
        <p:blipFill>
          <a:blip r:embed="rId6"/>
          <a:srcRect t="32517"/>
          <a:stretch/>
        </p:blipFill>
        <p:spPr>
          <a:xfrm>
            <a:off x="8675485" y="-13770"/>
            <a:ext cx="1311371" cy="884950"/>
          </a:xfrm>
          <a:prstGeom prst="rect">
            <a:avLst/>
          </a:prstGeom>
        </p:spPr>
      </p:pic>
      <p:sp>
        <p:nvSpPr>
          <p:cNvPr id="13" name="Oval 12">
            <a:extLst>
              <a:ext uri="{FF2B5EF4-FFF2-40B4-BE49-F238E27FC236}">
                <a16:creationId xmlns:a16="http://schemas.microsoft.com/office/drawing/2014/main" id="{66724EF1-7947-3064-95BA-04F9ADF26E94}"/>
              </a:ext>
            </a:extLst>
          </p:cNvPr>
          <p:cNvSpPr/>
          <p:nvPr userDrawn="1"/>
        </p:nvSpPr>
        <p:spPr>
          <a:xfrm>
            <a:off x="9834860" y="454678"/>
            <a:ext cx="719528" cy="71952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8599A16-D46D-BDB4-2294-98A0F0033CA3}"/>
              </a:ext>
            </a:extLst>
          </p:cNvPr>
          <p:cNvSpPr/>
          <p:nvPr userDrawn="1"/>
        </p:nvSpPr>
        <p:spPr>
          <a:xfrm>
            <a:off x="10306234" y="70608"/>
            <a:ext cx="384070" cy="38407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white circle with a black background&#10;&#10;Description automatically generated">
            <a:extLst>
              <a:ext uri="{FF2B5EF4-FFF2-40B4-BE49-F238E27FC236}">
                <a16:creationId xmlns:a16="http://schemas.microsoft.com/office/drawing/2014/main" id="{D7DD176D-4D7D-FCD0-D9D8-FE9AAFB931C9}"/>
              </a:ext>
            </a:extLst>
          </p:cNvPr>
          <p:cNvPicPr>
            <a:picLocks noChangeAspect="1"/>
          </p:cNvPicPr>
          <p:nvPr userDrawn="1"/>
        </p:nvPicPr>
        <p:blipFill>
          <a:blip r:embed="rId7">
            <a:alphaModFix amt="65000"/>
          </a:blip>
          <a:stretch>
            <a:fillRect/>
          </a:stretch>
        </p:blipFill>
        <p:spPr>
          <a:xfrm>
            <a:off x="9928969" y="1121013"/>
            <a:ext cx="1311371" cy="1311371"/>
          </a:xfrm>
          <a:prstGeom prst="rect">
            <a:avLst/>
          </a:prstGeom>
        </p:spPr>
      </p:pic>
      <p:sp>
        <p:nvSpPr>
          <p:cNvPr id="11" name="Oval 10">
            <a:extLst>
              <a:ext uri="{FF2B5EF4-FFF2-40B4-BE49-F238E27FC236}">
                <a16:creationId xmlns:a16="http://schemas.microsoft.com/office/drawing/2014/main" id="{869176CE-14A7-D8F8-7358-62826F7E320C}"/>
              </a:ext>
            </a:extLst>
          </p:cNvPr>
          <p:cNvSpPr/>
          <p:nvPr userDrawn="1"/>
        </p:nvSpPr>
        <p:spPr>
          <a:xfrm>
            <a:off x="10690304" y="2432384"/>
            <a:ext cx="531126" cy="531126"/>
          </a:xfrm>
          <a:prstGeom prst="ellipse">
            <a:avLst/>
          </a:prstGeom>
          <a:solidFill>
            <a:schemeClr val="bg1">
              <a:alpha val="3439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1758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Custom_Text_Slide_3">
    <p:spTree>
      <p:nvGrpSpPr>
        <p:cNvPr id="1" name=""/>
        <p:cNvGrpSpPr/>
        <p:nvPr/>
      </p:nvGrpSpPr>
      <p:grpSpPr>
        <a:xfrm>
          <a:off x="0" y="0"/>
          <a:ext cx="0" cy="0"/>
          <a:chOff x="0" y="0"/>
          <a:chExt cx="0" cy="0"/>
        </a:xfrm>
      </p:grpSpPr>
      <p:pic>
        <p:nvPicPr>
          <p:cNvPr id="9" name="Picture 8" descr="A white background with red lines&#10;&#10;Description automatically generated">
            <a:extLst>
              <a:ext uri="{FF2B5EF4-FFF2-40B4-BE49-F238E27FC236}">
                <a16:creationId xmlns:a16="http://schemas.microsoft.com/office/drawing/2014/main" id="{69CA3744-2D24-D0F9-4458-16CDD599C342}"/>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521200" y="1389373"/>
            <a:ext cx="5791200" cy="4502727"/>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31800" y="1376674"/>
            <a:ext cx="3855720" cy="4431029"/>
          </a:xfrm>
        </p:spPr>
        <p:txBody>
          <a:bodyPr/>
          <a:lstStyle>
            <a:lvl1pPr marL="0" indent="0">
              <a:lnSpc>
                <a:spcPct val="113000"/>
              </a:lnSpc>
              <a:spcBef>
                <a:spcPts val="0"/>
              </a:spcBef>
              <a:spcAft>
                <a:spcPts val="1500"/>
              </a:spcAft>
              <a:buNone/>
              <a:defRPr sz="1800" b="0"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itle 2">
            <a:extLst>
              <a:ext uri="{FF2B5EF4-FFF2-40B4-BE49-F238E27FC236}">
                <a16:creationId xmlns:a16="http://schemas.microsoft.com/office/drawing/2014/main" id="{F1E7F51D-B370-4E5F-EE8A-44CC0387F0FC}"/>
              </a:ext>
            </a:extLst>
          </p:cNvPr>
          <p:cNvSpPr>
            <a:spLocks noGrp="1"/>
          </p:cNvSpPr>
          <p:nvPr>
            <p:ph type="title" hasCustomPrompt="1"/>
          </p:nvPr>
        </p:nvSpPr>
        <p:spPr>
          <a:xfrm>
            <a:off x="400674" y="678589"/>
            <a:ext cx="6407629" cy="698085"/>
          </a:xfrm>
        </p:spPr>
        <p:txBody>
          <a:bodyPr>
            <a:normAutofit/>
          </a:bodyPr>
          <a:lstStyle>
            <a:lvl1pPr>
              <a:defRPr>
                <a:solidFill>
                  <a:schemeClr val="accent4"/>
                </a:solidFill>
              </a:defRPr>
            </a:lvl1pPr>
          </a:lstStyle>
          <a:p>
            <a:r>
              <a:rPr lang="en-US" sz="2400"/>
              <a:t>CLICK TO ADD TITLE</a:t>
            </a:r>
          </a:p>
        </p:txBody>
      </p:sp>
    </p:spTree>
    <p:extLst>
      <p:ext uri="{BB962C8B-B14F-4D97-AF65-F5344CB8AC3E}">
        <p14:creationId xmlns:p14="http://schemas.microsoft.com/office/powerpoint/2010/main" val="1510417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Thank You_Photo Slide">
    <p:spTree>
      <p:nvGrpSpPr>
        <p:cNvPr id="1" name=""/>
        <p:cNvGrpSpPr/>
        <p:nvPr/>
      </p:nvGrpSpPr>
      <p:grpSpPr>
        <a:xfrm>
          <a:off x="0" y="0"/>
          <a:ext cx="0" cy="0"/>
          <a:chOff x="0" y="0"/>
          <a:chExt cx="0" cy="0"/>
        </a:xfrm>
      </p:grpSpPr>
      <p:pic>
        <p:nvPicPr>
          <p:cNvPr id="7" name="Picture 6" descr="A blue and red geometric shapes&#10;&#10;Description automatically generated">
            <a:extLst>
              <a:ext uri="{FF2B5EF4-FFF2-40B4-BE49-F238E27FC236}">
                <a16:creationId xmlns:a16="http://schemas.microsoft.com/office/drawing/2014/main" id="{A634B3D6-CCC9-B0D7-23FC-2B27C154A7F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Picture 10" descr="A child holding a picture of a baby&#10;&#10;Description automatically generated">
            <a:extLst>
              <a:ext uri="{FF2B5EF4-FFF2-40B4-BE49-F238E27FC236}">
                <a16:creationId xmlns:a16="http://schemas.microsoft.com/office/drawing/2014/main" id="{97FB433E-D724-9CFD-5407-7B33BE79E90C}"/>
              </a:ext>
            </a:extLst>
          </p:cNvPr>
          <p:cNvPicPr>
            <a:picLocks noChangeAspect="1"/>
          </p:cNvPicPr>
          <p:nvPr userDrawn="1"/>
        </p:nvPicPr>
        <p:blipFill>
          <a:blip r:embed="rId3">
            <a:extLst>
              <a:ext uri="{28A0092B-C50C-407E-A947-70E740481C1C}">
                <a14:useLocalDpi xmlns:a14="http://schemas.microsoft.com/office/drawing/2010/main"/>
              </a:ext>
            </a:extLst>
          </a:blip>
          <a:srcRect l="24252" r="27641"/>
          <a:stretch/>
        </p:blipFill>
        <p:spPr>
          <a:xfrm>
            <a:off x="7242048" y="0"/>
            <a:ext cx="4949952" cy="6858000"/>
          </a:xfrm>
          <a:prstGeom prst="rect">
            <a:avLst/>
          </a:prstGeom>
        </p:spPr>
      </p:pic>
    </p:spTree>
    <p:extLst>
      <p:ext uri="{BB962C8B-B14F-4D97-AF65-F5344CB8AC3E}">
        <p14:creationId xmlns:p14="http://schemas.microsoft.com/office/powerpoint/2010/main" val="1531721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hank You_Photo Slide_Blank">
    <p:spTree>
      <p:nvGrpSpPr>
        <p:cNvPr id="1" name=""/>
        <p:cNvGrpSpPr/>
        <p:nvPr/>
      </p:nvGrpSpPr>
      <p:grpSpPr>
        <a:xfrm>
          <a:off x="0" y="0"/>
          <a:ext cx="0" cy="0"/>
          <a:chOff x="0" y="0"/>
          <a:chExt cx="0" cy="0"/>
        </a:xfrm>
      </p:grpSpPr>
      <p:pic>
        <p:nvPicPr>
          <p:cNvPr id="7" name="Picture 6" descr="A blue and red geometric shapes&#10;&#10;Description automatically generated">
            <a:extLst>
              <a:ext uri="{FF2B5EF4-FFF2-40B4-BE49-F238E27FC236}">
                <a16:creationId xmlns:a16="http://schemas.microsoft.com/office/drawing/2014/main" id="{A634B3D6-CCC9-B0D7-23FC-2B27C154A7FC}"/>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9CCBF9E9-F139-81D2-9401-97BB2ADCC3EE}"/>
              </a:ext>
            </a:extLst>
          </p:cNvPr>
          <p:cNvSpPr>
            <a:spLocks noGrp="1"/>
          </p:cNvSpPr>
          <p:nvPr>
            <p:ph type="pic" sz="quarter" idx="10"/>
          </p:nvPr>
        </p:nvSpPr>
        <p:spPr>
          <a:xfrm>
            <a:off x="7259638" y="0"/>
            <a:ext cx="4932362" cy="6858000"/>
          </a:xfrm>
        </p:spPr>
        <p:txBody>
          <a:bodyPr/>
          <a:lstStyle/>
          <a:p>
            <a:endParaRPr lang="en-US"/>
          </a:p>
        </p:txBody>
      </p:sp>
      <p:sp>
        <p:nvSpPr>
          <p:cNvPr id="5" name="Text Placeholder 11">
            <a:extLst>
              <a:ext uri="{FF2B5EF4-FFF2-40B4-BE49-F238E27FC236}">
                <a16:creationId xmlns:a16="http://schemas.microsoft.com/office/drawing/2014/main" id="{EACC153C-0138-3487-ABAE-C68EAF4F9050}"/>
              </a:ext>
            </a:extLst>
          </p:cNvPr>
          <p:cNvSpPr>
            <a:spLocks noGrp="1"/>
          </p:cNvSpPr>
          <p:nvPr>
            <p:ph type="body" sz="quarter" idx="12" hasCustomPrompt="1"/>
          </p:nvPr>
        </p:nvSpPr>
        <p:spPr>
          <a:xfrm>
            <a:off x="651709" y="4425285"/>
            <a:ext cx="3265197" cy="870046"/>
          </a:xfrm>
          <a:noFill/>
          <a:ln>
            <a:noFill/>
          </a:ln>
        </p:spPr>
        <p:txBody>
          <a:bodyPr>
            <a:normAutofit/>
          </a:bodyPr>
          <a:lstStyle>
            <a:lvl1pPr>
              <a:buNone/>
              <a:defRPr sz="2400" b="1">
                <a:solidFill>
                  <a:schemeClr val="bg1"/>
                </a:solidFill>
              </a:defRPr>
            </a:lvl1pPr>
          </a:lstStyle>
          <a:p>
            <a:pPr lvl="0"/>
            <a:r>
              <a:rPr lang="en-US"/>
              <a:t>TITLE GOES HERE</a:t>
            </a:r>
          </a:p>
        </p:txBody>
      </p:sp>
    </p:spTree>
    <p:extLst>
      <p:ext uri="{BB962C8B-B14F-4D97-AF65-F5344CB8AC3E}">
        <p14:creationId xmlns:p14="http://schemas.microsoft.com/office/powerpoint/2010/main" val="334234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ustom_Photo_Text">
    <p:spTree>
      <p:nvGrpSpPr>
        <p:cNvPr id="1" name=""/>
        <p:cNvGrpSpPr/>
        <p:nvPr/>
      </p:nvGrpSpPr>
      <p:grpSpPr>
        <a:xfrm>
          <a:off x="0" y="0"/>
          <a:ext cx="0" cy="0"/>
          <a:chOff x="0" y="0"/>
          <a:chExt cx="0" cy="0"/>
        </a:xfrm>
      </p:grpSpPr>
      <p:pic>
        <p:nvPicPr>
          <p:cNvPr id="4" name="Picture 3" descr="A white background with red lines&#10;&#10;Description automatically generated">
            <a:extLst>
              <a:ext uri="{FF2B5EF4-FFF2-40B4-BE49-F238E27FC236}">
                <a16:creationId xmlns:a16="http://schemas.microsoft.com/office/drawing/2014/main" id="{AEA82880-D7F9-7E78-5876-D8304DD40EA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BE3CD462-AA1F-184A-8109-7FB0E426227F}"/>
              </a:ext>
            </a:extLst>
          </p:cNvPr>
          <p:cNvSpPr>
            <a:spLocks noGrp="1"/>
          </p:cNvSpPr>
          <p:nvPr>
            <p:ph type="pic" sz="quarter" idx="10"/>
          </p:nvPr>
        </p:nvSpPr>
        <p:spPr>
          <a:xfrm>
            <a:off x="563887" y="1101012"/>
            <a:ext cx="3840162" cy="4991878"/>
          </a:xfrm>
          <a:noFill/>
          <a:ln>
            <a:noFill/>
          </a:ln>
        </p:spPr>
        <p:txBody>
          <a:bodyPr/>
          <a:lstStyle/>
          <a:p>
            <a:endParaRPr lang="en-US"/>
          </a:p>
        </p:txBody>
      </p:sp>
      <p:pic>
        <p:nvPicPr>
          <p:cNvPr id="5" name="Picture 4">
            <a:extLst>
              <a:ext uri="{FF2B5EF4-FFF2-40B4-BE49-F238E27FC236}">
                <a16:creationId xmlns:a16="http://schemas.microsoft.com/office/drawing/2014/main" id="{BB3E69D2-D075-C8DB-46C8-FFBBCCB2037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
        <p:nvSpPr>
          <p:cNvPr id="6" name="Text Placeholder 3">
            <a:extLst>
              <a:ext uri="{FF2B5EF4-FFF2-40B4-BE49-F238E27FC236}">
                <a16:creationId xmlns:a16="http://schemas.microsoft.com/office/drawing/2014/main" id="{AF83B207-A61C-704B-7716-161EA4F40BBF}"/>
              </a:ext>
            </a:extLst>
          </p:cNvPr>
          <p:cNvSpPr>
            <a:spLocks noGrp="1"/>
          </p:cNvSpPr>
          <p:nvPr>
            <p:ph type="body" sz="half" idx="2"/>
          </p:nvPr>
        </p:nvSpPr>
        <p:spPr>
          <a:xfrm>
            <a:off x="4648957" y="1101012"/>
            <a:ext cx="6979155" cy="4767525"/>
          </a:xfrm>
        </p:spPr>
        <p:txBody>
          <a:bodyPr/>
          <a:lstStyle>
            <a:lvl1pPr marL="0" indent="0">
              <a:lnSpc>
                <a:spcPct val="113000"/>
              </a:lnSpc>
              <a:spcBef>
                <a:spcPts val="0"/>
              </a:spcBef>
              <a:spcAft>
                <a:spcPts val="1500"/>
              </a:spcAft>
              <a:buNone/>
              <a:defRPr sz="1800" b="0" i="0">
                <a:solidFill>
                  <a:schemeClr val="accent4"/>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0379001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_Collage_Blank">
    <p:bg>
      <p:bgPr>
        <a:solidFill>
          <a:schemeClr val="bg1"/>
        </a:solidFill>
        <a:effectLst/>
      </p:bgPr>
    </p:bg>
    <p:spTree>
      <p:nvGrpSpPr>
        <p:cNvPr id="1" name=""/>
        <p:cNvGrpSpPr/>
        <p:nvPr/>
      </p:nvGrpSpPr>
      <p:grpSpPr>
        <a:xfrm>
          <a:off x="0" y="0"/>
          <a:ext cx="0" cy="0"/>
          <a:chOff x="0" y="0"/>
          <a:chExt cx="0" cy="0"/>
        </a:xfrm>
      </p:grpSpPr>
      <p:pic>
        <p:nvPicPr>
          <p:cNvPr id="6" name="Picture 5" descr="A white background with red lines&#10;&#10;Description automatically generated">
            <a:extLst>
              <a:ext uri="{FF2B5EF4-FFF2-40B4-BE49-F238E27FC236}">
                <a16:creationId xmlns:a16="http://schemas.microsoft.com/office/drawing/2014/main" id="{D8CABFF6-7E15-66A9-80D9-5CF6BF01739A}"/>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Picture Placeholder 8">
            <a:extLst>
              <a:ext uri="{FF2B5EF4-FFF2-40B4-BE49-F238E27FC236}">
                <a16:creationId xmlns:a16="http://schemas.microsoft.com/office/drawing/2014/main" id="{C6A5DDDA-D5F7-6545-BEFE-303289CD8B82}"/>
              </a:ext>
            </a:extLst>
          </p:cNvPr>
          <p:cNvSpPr>
            <a:spLocks noGrp="1"/>
          </p:cNvSpPr>
          <p:nvPr>
            <p:ph type="pic" sz="quarter" idx="10"/>
          </p:nvPr>
        </p:nvSpPr>
        <p:spPr>
          <a:xfrm>
            <a:off x="1314060" y="876840"/>
            <a:ext cx="4235450" cy="2919413"/>
          </a:xfrm>
          <a:noFill/>
          <a:ln>
            <a:noFill/>
          </a:ln>
        </p:spPr>
        <p:txBody>
          <a:bodyPr/>
          <a:lstStyle/>
          <a:p>
            <a:endParaRPr lang="en-US"/>
          </a:p>
        </p:txBody>
      </p:sp>
      <p:sp>
        <p:nvSpPr>
          <p:cNvPr id="10" name="Picture Placeholder 8">
            <a:extLst>
              <a:ext uri="{FF2B5EF4-FFF2-40B4-BE49-F238E27FC236}">
                <a16:creationId xmlns:a16="http://schemas.microsoft.com/office/drawing/2014/main" id="{AF54FBDB-B753-4040-BD05-F034637D14E6}"/>
              </a:ext>
            </a:extLst>
          </p:cNvPr>
          <p:cNvSpPr>
            <a:spLocks noGrp="1"/>
          </p:cNvSpPr>
          <p:nvPr>
            <p:ph type="pic" sz="quarter" idx="11"/>
          </p:nvPr>
        </p:nvSpPr>
        <p:spPr>
          <a:xfrm>
            <a:off x="5626568" y="882277"/>
            <a:ext cx="3798827" cy="2919413"/>
          </a:xfrm>
          <a:noFill/>
          <a:ln>
            <a:noFill/>
          </a:ln>
        </p:spPr>
        <p:txBody>
          <a:bodyPr/>
          <a:lstStyle/>
          <a:p>
            <a:endParaRPr lang="en-US"/>
          </a:p>
        </p:txBody>
      </p:sp>
      <p:sp>
        <p:nvSpPr>
          <p:cNvPr id="11" name="Picture Placeholder 8">
            <a:extLst>
              <a:ext uri="{FF2B5EF4-FFF2-40B4-BE49-F238E27FC236}">
                <a16:creationId xmlns:a16="http://schemas.microsoft.com/office/drawing/2014/main" id="{106E85B8-6F20-2442-A1B2-FDF77D96BAE1}"/>
              </a:ext>
            </a:extLst>
          </p:cNvPr>
          <p:cNvSpPr>
            <a:spLocks noGrp="1"/>
          </p:cNvSpPr>
          <p:nvPr>
            <p:ph type="pic" sz="quarter" idx="12"/>
          </p:nvPr>
        </p:nvSpPr>
        <p:spPr>
          <a:xfrm>
            <a:off x="5189945" y="3879763"/>
            <a:ext cx="4235450" cy="2508968"/>
          </a:xfrm>
          <a:noFill/>
          <a:ln>
            <a:noFill/>
          </a:ln>
        </p:spPr>
        <p:txBody>
          <a:bodyPr/>
          <a:lstStyle/>
          <a:p>
            <a:endParaRPr lang="en-US"/>
          </a:p>
        </p:txBody>
      </p:sp>
      <p:sp>
        <p:nvSpPr>
          <p:cNvPr id="12" name="Picture Placeholder 8">
            <a:extLst>
              <a:ext uri="{FF2B5EF4-FFF2-40B4-BE49-F238E27FC236}">
                <a16:creationId xmlns:a16="http://schemas.microsoft.com/office/drawing/2014/main" id="{97C48818-EA7E-374D-85A9-C9D92AE40AAF}"/>
              </a:ext>
            </a:extLst>
          </p:cNvPr>
          <p:cNvSpPr>
            <a:spLocks noGrp="1"/>
          </p:cNvSpPr>
          <p:nvPr>
            <p:ph type="pic" sz="quarter" idx="13"/>
          </p:nvPr>
        </p:nvSpPr>
        <p:spPr>
          <a:xfrm>
            <a:off x="1322686" y="3882580"/>
            <a:ext cx="3780632" cy="2508969"/>
          </a:xfrm>
          <a:noFill/>
          <a:ln>
            <a:noFill/>
          </a:ln>
        </p:spPr>
        <p:txBody>
          <a:bodyPr/>
          <a:lstStyle/>
          <a:p>
            <a:endParaRPr lang="en-US"/>
          </a:p>
        </p:txBody>
      </p:sp>
    </p:spTree>
    <p:extLst>
      <p:ext uri="{BB962C8B-B14F-4D97-AF65-F5344CB8AC3E}">
        <p14:creationId xmlns:p14="http://schemas.microsoft.com/office/powerpoint/2010/main" val="250432195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_Intro_Slide_1">
    <p:bg>
      <p:bgPr>
        <a:solidFill>
          <a:schemeClr val="accent4"/>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084FB1F-AE65-014B-BA3C-2E018F96F20C}"/>
              </a:ext>
            </a:extLst>
          </p:cNvPr>
          <p:cNvSpPr txBox="1"/>
          <p:nvPr userDrawn="1"/>
        </p:nvSpPr>
        <p:spPr>
          <a:xfrm>
            <a:off x="7809832" y="1362242"/>
            <a:ext cx="184731" cy="369332"/>
          </a:xfrm>
          <a:prstGeom prst="rect">
            <a:avLst/>
          </a:prstGeom>
          <a:noFill/>
        </p:spPr>
        <p:txBody>
          <a:bodyPr wrap="none" rtlCol="0">
            <a:spAutoFit/>
          </a:bodyPr>
          <a:lstStyle/>
          <a:p>
            <a:endParaRPr lang="en-US"/>
          </a:p>
        </p:txBody>
      </p:sp>
      <p:pic>
        <p:nvPicPr>
          <p:cNvPr id="11" name="Picture 10" descr="A blue and red geometric shapes&#10;&#10;Description automatically generated">
            <a:extLst>
              <a:ext uri="{FF2B5EF4-FFF2-40B4-BE49-F238E27FC236}">
                <a16:creationId xmlns:a16="http://schemas.microsoft.com/office/drawing/2014/main" id="{078C2697-0B8E-72D5-63D1-BDCAF965D2F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3648" y="0"/>
            <a:ext cx="12192000" cy="6858000"/>
          </a:xfrm>
          <a:prstGeom prst="rect">
            <a:avLst/>
          </a:prstGeom>
        </p:spPr>
      </p:pic>
    </p:spTree>
    <p:extLst>
      <p:ext uri="{BB962C8B-B14F-4D97-AF65-F5344CB8AC3E}">
        <p14:creationId xmlns:p14="http://schemas.microsoft.com/office/powerpoint/2010/main" val="1999995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Copy_Blank">
    <p:bg>
      <p:bgPr>
        <a:solidFill>
          <a:schemeClr val="accent4"/>
        </a:solidFill>
        <a:effectLst/>
      </p:bgPr>
    </p:bg>
    <p:spTree>
      <p:nvGrpSpPr>
        <p:cNvPr id="1" name=""/>
        <p:cNvGrpSpPr/>
        <p:nvPr/>
      </p:nvGrpSpPr>
      <p:grpSpPr>
        <a:xfrm>
          <a:off x="0" y="0"/>
          <a:ext cx="0" cy="0"/>
          <a:chOff x="0" y="0"/>
          <a:chExt cx="0" cy="0"/>
        </a:xfrm>
      </p:grpSpPr>
      <p:pic>
        <p:nvPicPr>
          <p:cNvPr id="10" name="Picture 9" descr="A blue and white geometrical background&#10;&#10;Description automatically generated with medium confidence">
            <a:extLst>
              <a:ext uri="{FF2B5EF4-FFF2-40B4-BE49-F238E27FC236}">
                <a16:creationId xmlns:a16="http://schemas.microsoft.com/office/drawing/2014/main" id="{70700458-5336-E263-B4CC-D81C2901ADF3}"/>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ext Placeholder 11">
            <a:extLst>
              <a:ext uri="{FF2B5EF4-FFF2-40B4-BE49-F238E27FC236}">
                <a16:creationId xmlns:a16="http://schemas.microsoft.com/office/drawing/2014/main" id="{2C605DDA-E42F-6D94-BF9B-E73F6D1389FA}"/>
              </a:ext>
            </a:extLst>
          </p:cNvPr>
          <p:cNvSpPr>
            <a:spLocks noGrp="1"/>
          </p:cNvSpPr>
          <p:nvPr>
            <p:ph type="body" sz="quarter" idx="11" hasCustomPrompt="1"/>
          </p:nvPr>
        </p:nvSpPr>
        <p:spPr>
          <a:xfrm>
            <a:off x="1111217" y="1677124"/>
            <a:ext cx="3388028" cy="1365860"/>
          </a:xfrm>
          <a:noFill/>
          <a:ln>
            <a:noFill/>
          </a:ln>
        </p:spPr>
        <p:txBody>
          <a:bodyPr/>
          <a:lstStyle>
            <a:lvl1pPr>
              <a:buNone/>
              <a:defRPr>
                <a:solidFill>
                  <a:schemeClr val="bg1"/>
                </a:solidFill>
              </a:defRPr>
            </a:lvl1pPr>
          </a:lstStyle>
          <a:p>
            <a:pPr lvl="0"/>
            <a:r>
              <a:rPr lang="en-US"/>
              <a:t>Click to edit Master styles</a:t>
            </a:r>
          </a:p>
        </p:txBody>
      </p:sp>
      <p:sp>
        <p:nvSpPr>
          <p:cNvPr id="15" name="Title 8">
            <a:extLst>
              <a:ext uri="{FF2B5EF4-FFF2-40B4-BE49-F238E27FC236}">
                <a16:creationId xmlns:a16="http://schemas.microsoft.com/office/drawing/2014/main" id="{23621461-D548-C1BC-A5A6-821EF0CE9B96}"/>
              </a:ext>
            </a:extLst>
          </p:cNvPr>
          <p:cNvSpPr>
            <a:spLocks noGrp="1"/>
          </p:cNvSpPr>
          <p:nvPr>
            <p:ph type="title" hasCustomPrompt="1"/>
          </p:nvPr>
        </p:nvSpPr>
        <p:spPr>
          <a:xfrm>
            <a:off x="1111217" y="1228112"/>
            <a:ext cx="3388028" cy="858417"/>
          </a:xfrm>
        </p:spPr>
        <p:txBody>
          <a:bodyPr>
            <a:normAutofit/>
          </a:bodyPr>
          <a:lstStyle>
            <a:lvl1pPr algn="l">
              <a:defRPr sz="2400"/>
            </a:lvl1pPr>
          </a:lstStyle>
          <a:p>
            <a:r>
              <a:rPr lang="en-US"/>
              <a:t>CLICK TO ADD TITLE</a:t>
            </a:r>
          </a:p>
        </p:txBody>
      </p:sp>
    </p:spTree>
    <p:extLst>
      <p:ext uri="{BB962C8B-B14F-4D97-AF65-F5344CB8AC3E}">
        <p14:creationId xmlns:p14="http://schemas.microsoft.com/office/powerpoint/2010/main" val="10030572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_Title_Copy_Blank">
    <p:bg>
      <p:bgPr>
        <a:solidFill>
          <a:schemeClr val="accent4"/>
        </a:solidFill>
        <a:effectLst/>
      </p:bgPr>
    </p:bg>
    <p:spTree>
      <p:nvGrpSpPr>
        <p:cNvPr id="1" name=""/>
        <p:cNvGrpSpPr/>
        <p:nvPr/>
      </p:nvGrpSpPr>
      <p:grpSpPr>
        <a:xfrm>
          <a:off x="0" y="0"/>
          <a:ext cx="0" cy="0"/>
          <a:chOff x="0" y="0"/>
          <a:chExt cx="0" cy="0"/>
        </a:xfrm>
      </p:grpSpPr>
      <p:pic>
        <p:nvPicPr>
          <p:cNvPr id="9" name="Picture 8" descr="A blue logo with a blue background&#10;&#10;Description automatically generated">
            <a:extLst>
              <a:ext uri="{FF2B5EF4-FFF2-40B4-BE49-F238E27FC236}">
                <a16:creationId xmlns:a16="http://schemas.microsoft.com/office/drawing/2014/main" id="{C456EACB-0EE5-0B08-3D45-B17B1E048C4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084FB1F-AE65-014B-BA3C-2E018F96F20C}"/>
              </a:ext>
            </a:extLst>
          </p:cNvPr>
          <p:cNvSpPr txBox="1"/>
          <p:nvPr userDrawn="1"/>
        </p:nvSpPr>
        <p:spPr>
          <a:xfrm>
            <a:off x="7555832" y="625642"/>
            <a:ext cx="184731" cy="369332"/>
          </a:xfrm>
          <a:prstGeom prst="rect">
            <a:avLst/>
          </a:prstGeom>
          <a:noFill/>
        </p:spPr>
        <p:txBody>
          <a:bodyPr wrap="none" rtlCol="0">
            <a:spAutoFit/>
          </a:bodyPr>
          <a:lstStyle/>
          <a:p>
            <a:endParaRPr lang="en-US"/>
          </a:p>
        </p:txBody>
      </p:sp>
      <p:pic>
        <p:nvPicPr>
          <p:cNvPr id="12" name="Graphic 11">
            <a:extLst>
              <a:ext uri="{FF2B5EF4-FFF2-40B4-BE49-F238E27FC236}">
                <a16:creationId xmlns:a16="http://schemas.microsoft.com/office/drawing/2014/main" id="{707C7532-3333-A9C2-2F9A-400C5153167A}"/>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32410" y="6284166"/>
            <a:ext cx="726659" cy="314341"/>
          </a:xfrm>
          <a:prstGeom prst="rect">
            <a:avLst/>
          </a:prstGeom>
        </p:spPr>
      </p:pic>
      <p:sp>
        <p:nvSpPr>
          <p:cNvPr id="2" name="Text Placeholder 3">
            <a:extLst>
              <a:ext uri="{FF2B5EF4-FFF2-40B4-BE49-F238E27FC236}">
                <a16:creationId xmlns:a16="http://schemas.microsoft.com/office/drawing/2014/main" id="{9353ADDD-9FF7-F774-B2AA-1106D4748425}"/>
              </a:ext>
            </a:extLst>
          </p:cNvPr>
          <p:cNvSpPr>
            <a:spLocks noGrp="1"/>
          </p:cNvSpPr>
          <p:nvPr>
            <p:ph type="body" sz="quarter" idx="10"/>
          </p:nvPr>
        </p:nvSpPr>
        <p:spPr>
          <a:xfrm>
            <a:off x="3961332" y="2216487"/>
            <a:ext cx="2414587" cy="2425026"/>
          </a:xfrm>
        </p:spPr>
        <p:txBody>
          <a:bodyPr/>
          <a:lstStyle>
            <a:lvl1pPr>
              <a:buNone/>
              <a:defRPr/>
            </a:lvl1pPr>
          </a:lstStyle>
          <a:p>
            <a:pPr lvl="0"/>
            <a:r>
              <a:rPr lang="en-US"/>
              <a:t>Click to edit Master text styles</a:t>
            </a:r>
          </a:p>
        </p:txBody>
      </p:sp>
      <p:sp>
        <p:nvSpPr>
          <p:cNvPr id="4" name="Title 8">
            <a:extLst>
              <a:ext uri="{FF2B5EF4-FFF2-40B4-BE49-F238E27FC236}">
                <a16:creationId xmlns:a16="http://schemas.microsoft.com/office/drawing/2014/main" id="{BE8D5853-DA75-A9EB-9C3F-61B54FF28FA7}"/>
              </a:ext>
            </a:extLst>
          </p:cNvPr>
          <p:cNvSpPr>
            <a:spLocks noGrp="1"/>
          </p:cNvSpPr>
          <p:nvPr>
            <p:ph type="title" hasCustomPrompt="1"/>
          </p:nvPr>
        </p:nvSpPr>
        <p:spPr>
          <a:xfrm>
            <a:off x="511960" y="3097762"/>
            <a:ext cx="2405175" cy="858417"/>
          </a:xfrm>
        </p:spPr>
        <p:txBody>
          <a:bodyPr>
            <a:normAutofit/>
          </a:bodyPr>
          <a:lstStyle>
            <a:lvl1pPr algn="l">
              <a:defRPr sz="2400"/>
            </a:lvl1pPr>
          </a:lstStyle>
          <a:p>
            <a:r>
              <a:rPr lang="en-US"/>
              <a:t>CLICK TO ADD TITLE</a:t>
            </a:r>
          </a:p>
        </p:txBody>
      </p:sp>
    </p:spTree>
    <p:extLst>
      <p:ext uri="{BB962C8B-B14F-4D97-AF65-F5344CB8AC3E}">
        <p14:creationId xmlns:p14="http://schemas.microsoft.com/office/powerpoint/2010/main" val="14485786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Our Vision_Blank">
    <p:spTree>
      <p:nvGrpSpPr>
        <p:cNvPr id="1" name=""/>
        <p:cNvGrpSpPr/>
        <p:nvPr/>
      </p:nvGrpSpPr>
      <p:grpSpPr>
        <a:xfrm>
          <a:off x="0" y="0"/>
          <a:ext cx="0" cy="0"/>
          <a:chOff x="0" y="0"/>
          <a:chExt cx="0" cy="0"/>
        </a:xfrm>
      </p:grpSpPr>
      <p:pic>
        <p:nvPicPr>
          <p:cNvPr id="3" name="Picture 2" descr="A blue and white background&#10;&#10;Description automatically generated with medium confidence">
            <a:extLst>
              <a:ext uri="{FF2B5EF4-FFF2-40B4-BE49-F238E27FC236}">
                <a16:creationId xmlns:a16="http://schemas.microsoft.com/office/drawing/2014/main" id="{3C7123B0-A41C-E3C1-E966-1BFEEC8DFA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0BDD54FB-0959-2A40-939A-60935983C6DB}"/>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222471" y="6296215"/>
            <a:ext cx="726659" cy="314341"/>
          </a:xfrm>
          <a:prstGeom prst="rect">
            <a:avLst/>
          </a:prstGeom>
        </p:spPr>
      </p:pic>
      <p:sp>
        <p:nvSpPr>
          <p:cNvPr id="4" name="Text Placeholder 11">
            <a:extLst>
              <a:ext uri="{FF2B5EF4-FFF2-40B4-BE49-F238E27FC236}">
                <a16:creationId xmlns:a16="http://schemas.microsoft.com/office/drawing/2014/main" id="{0D6164EC-A66C-C94E-06DE-A0E71D7043EE}"/>
              </a:ext>
            </a:extLst>
          </p:cNvPr>
          <p:cNvSpPr>
            <a:spLocks noGrp="1"/>
          </p:cNvSpPr>
          <p:nvPr>
            <p:ph type="body" sz="quarter" idx="11" hasCustomPrompt="1"/>
          </p:nvPr>
        </p:nvSpPr>
        <p:spPr>
          <a:xfrm>
            <a:off x="1527328" y="1020599"/>
            <a:ext cx="2826014" cy="2142698"/>
          </a:xfrm>
          <a:noFill/>
          <a:ln>
            <a:noFill/>
          </a:ln>
        </p:spPr>
        <p:txBody>
          <a:bodyPr/>
          <a:lstStyle>
            <a:lvl1pPr>
              <a:buNone/>
              <a:defRPr>
                <a:solidFill>
                  <a:schemeClr val="bg1"/>
                </a:solidFill>
              </a:defRPr>
            </a:lvl1pPr>
          </a:lstStyle>
          <a:p>
            <a:pPr lvl="0"/>
            <a:r>
              <a:rPr lang="en-US"/>
              <a:t>Click to edit Master styles</a:t>
            </a:r>
          </a:p>
        </p:txBody>
      </p:sp>
    </p:spTree>
    <p:extLst>
      <p:ext uri="{BB962C8B-B14F-4D97-AF65-F5344CB8AC3E}">
        <p14:creationId xmlns:p14="http://schemas.microsoft.com/office/powerpoint/2010/main" val="36347827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Row Gallery_Blank">
    <p:spTree>
      <p:nvGrpSpPr>
        <p:cNvPr id="1" name=""/>
        <p:cNvGrpSpPr/>
        <p:nvPr/>
      </p:nvGrpSpPr>
      <p:grpSpPr>
        <a:xfrm>
          <a:off x="0" y="0"/>
          <a:ext cx="0" cy="0"/>
          <a:chOff x="0" y="0"/>
          <a:chExt cx="0" cy="0"/>
        </a:xfrm>
      </p:grpSpPr>
      <p:pic>
        <p:nvPicPr>
          <p:cNvPr id="5" name="Picture 4" descr="A white background with red lines&#10;&#10;Description automatically generated">
            <a:extLst>
              <a:ext uri="{FF2B5EF4-FFF2-40B4-BE49-F238E27FC236}">
                <a16:creationId xmlns:a16="http://schemas.microsoft.com/office/drawing/2014/main" id="{9ACF85BE-3398-EFB0-82EE-FCB14B5645C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5F9A012F-0AEE-D840-9E67-EF7F37D47932}"/>
              </a:ext>
            </a:extLst>
          </p:cNvPr>
          <p:cNvSpPr>
            <a:spLocks noGrp="1"/>
          </p:cNvSpPr>
          <p:nvPr>
            <p:ph type="pic" sz="quarter" idx="10"/>
          </p:nvPr>
        </p:nvSpPr>
        <p:spPr>
          <a:xfrm>
            <a:off x="373379" y="1645532"/>
            <a:ext cx="3443287" cy="3848100"/>
          </a:xfrm>
          <a:noFill/>
          <a:ln>
            <a:noFill/>
          </a:ln>
        </p:spPr>
        <p:txBody>
          <a:bodyPr/>
          <a:lstStyle/>
          <a:p>
            <a:endParaRPr lang="en-US"/>
          </a:p>
        </p:txBody>
      </p:sp>
      <p:sp>
        <p:nvSpPr>
          <p:cNvPr id="12" name="Picture Placeholder 2">
            <a:extLst>
              <a:ext uri="{FF2B5EF4-FFF2-40B4-BE49-F238E27FC236}">
                <a16:creationId xmlns:a16="http://schemas.microsoft.com/office/drawing/2014/main" id="{6FC1F1B3-E2C2-C347-8EAB-46984478AFDD}"/>
              </a:ext>
            </a:extLst>
          </p:cNvPr>
          <p:cNvSpPr>
            <a:spLocks noGrp="1"/>
          </p:cNvSpPr>
          <p:nvPr>
            <p:ph type="pic" sz="quarter" idx="11"/>
          </p:nvPr>
        </p:nvSpPr>
        <p:spPr>
          <a:xfrm>
            <a:off x="4110011" y="1623060"/>
            <a:ext cx="2643111" cy="3870572"/>
          </a:xfrm>
          <a:noFill/>
          <a:ln>
            <a:noFill/>
          </a:ln>
        </p:spPr>
        <p:txBody>
          <a:bodyPr/>
          <a:lstStyle/>
          <a:p>
            <a:endParaRPr lang="en-US"/>
          </a:p>
        </p:txBody>
      </p:sp>
      <p:sp>
        <p:nvSpPr>
          <p:cNvPr id="13" name="Picture Placeholder 2">
            <a:extLst>
              <a:ext uri="{FF2B5EF4-FFF2-40B4-BE49-F238E27FC236}">
                <a16:creationId xmlns:a16="http://schemas.microsoft.com/office/drawing/2014/main" id="{8E586055-C165-374A-8735-E41A133C5884}"/>
              </a:ext>
            </a:extLst>
          </p:cNvPr>
          <p:cNvSpPr>
            <a:spLocks noGrp="1"/>
          </p:cNvSpPr>
          <p:nvPr>
            <p:ph type="pic" sz="quarter" idx="12"/>
          </p:nvPr>
        </p:nvSpPr>
        <p:spPr>
          <a:xfrm>
            <a:off x="7046467" y="1634296"/>
            <a:ext cx="4772154" cy="3870572"/>
          </a:xfrm>
          <a:noFill/>
          <a:ln>
            <a:noFill/>
          </a:ln>
        </p:spPr>
        <p:txBody>
          <a:bodyPr/>
          <a:lstStyle/>
          <a:p>
            <a:endParaRPr lang="en-US"/>
          </a:p>
        </p:txBody>
      </p:sp>
      <p:pic>
        <p:nvPicPr>
          <p:cNvPr id="14" name="Picture 13">
            <a:extLst>
              <a:ext uri="{FF2B5EF4-FFF2-40B4-BE49-F238E27FC236}">
                <a16:creationId xmlns:a16="http://schemas.microsoft.com/office/drawing/2014/main" id="{34601C1A-4D29-544E-89AC-A112C814859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059647" y="6108726"/>
            <a:ext cx="1072181" cy="625439"/>
          </a:xfrm>
          <a:prstGeom prst="rect">
            <a:avLst/>
          </a:prstGeom>
        </p:spPr>
      </p:pic>
      <p:sp>
        <p:nvSpPr>
          <p:cNvPr id="4" name="Title 2">
            <a:extLst>
              <a:ext uri="{FF2B5EF4-FFF2-40B4-BE49-F238E27FC236}">
                <a16:creationId xmlns:a16="http://schemas.microsoft.com/office/drawing/2014/main" id="{F925C18B-0718-45E6-2B8C-56C2E0103321}"/>
              </a:ext>
            </a:extLst>
          </p:cNvPr>
          <p:cNvSpPr>
            <a:spLocks noGrp="1"/>
          </p:cNvSpPr>
          <p:nvPr>
            <p:ph type="title" hasCustomPrompt="1"/>
          </p:nvPr>
        </p:nvSpPr>
        <p:spPr>
          <a:xfrm>
            <a:off x="400675" y="678589"/>
            <a:ext cx="6029942" cy="795496"/>
          </a:xfrm>
        </p:spPr>
        <p:txBody>
          <a:bodyPr>
            <a:normAutofit/>
          </a:bodyPr>
          <a:lstStyle>
            <a:lvl1pPr>
              <a:defRPr>
                <a:solidFill>
                  <a:schemeClr val="accent4"/>
                </a:solidFill>
              </a:defRPr>
            </a:lvl1pPr>
          </a:lstStyle>
          <a:p>
            <a:r>
              <a:rPr lang="en-US" sz="2400"/>
              <a:t>CLICK TO ADD TITLE</a:t>
            </a:r>
          </a:p>
        </p:txBody>
      </p:sp>
    </p:spTree>
    <p:extLst>
      <p:ext uri="{BB962C8B-B14F-4D97-AF65-F5344CB8AC3E}">
        <p14:creationId xmlns:p14="http://schemas.microsoft.com/office/powerpoint/2010/main" val="31668156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Photo Gallery_Text_Blank">
    <p:spTree>
      <p:nvGrpSpPr>
        <p:cNvPr id="1" name=""/>
        <p:cNvGrpSpPr/>
        <p:nvPr/>
      </p:nvGrpSpPr>
      <p:grpSpPr>
        <a:xfrm>
          <a:off x="0" y="0"/>
          <a:ext cx="0" cy="0"/>
          <a:chOff x="0" y="0"/>
          <a:chExt cx="0" cy="0"/>
        </a:xfrm>
      </p:grpSpPr>
      <p:pic>
        <p:nvPicPr>
          <p:cNvPr id="4" name="Picture 3" descr="A white background with red lines&#10;&#10;Description automatically generated">
            <a:extLst>
              <a:ext uri="{FF2B5EF4-FFF2-40B4-BE49-F238E27FC236}">
                <a16:creationId xmlns:a16="http://schemas.microsoft.com/office/drawing/2014/main" id="{5D6698D6-B06B-4361-DD35-DBB0DE209C0E}"/>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Picture Placeholder 2">
            <a:extLst>
              <a:ext uri="{FF2B5EF4-FFF2-40B4-BE49-F238E27FC236}">
                <a16:creationId xmlns:a16="http://schemas.microsoft.com/office/drawing/2014/main" id="{5F9A012F-0AEE-D840-9E67-EF7F37D47932}"/>
              </a:ext>
            </a:extLst>
          </p:cNvPr>
          <p:cNvSpPr>
            <a:spLocks noGrp="1"/>
          </p:cNvSpPr>
          <p:nvPr>
            <p:ph type="pic" sz="quarter" idx="10"/>
          </p:nvPr>
        </p:nvSpPr>
        <p:spPr>
          <a:xfrm>
            <a:off x="373379" y="1645532"/>
            <a:ext cx="3443287" cy="3848100"/>
          </a:xfrm>
          <a:noFill/>
          <a:ln>
            <a:noFill/>
          </a:ln>
        </p:spPr>
        <p:txBody>
          <a:bodyPr/>
          <a:lstStyle/>
          <a:p>
            <a:endParaRPr lang="en-US"/>
          </a:p>
        </p:txBody>
      </p:sp>
      <p:sp>
        <p:nvSpPr>
          <p:cNvPr id="12" name="Picture Placeholder 2">
            <a:extLst>
              <a:ext uri="{FF2B5EF4-FFF2-40B4-BE49-F238E27FC236}">
                <a16:creationId xmlns:a16="http://schemas.microsoft.com/office/drawing/2014/main" id="{6FC1F1B3-E2C2-C347-8EAB-46984478AFDD}"/>
              </a:ext>
            </a:extLst>
          </p:cNvPr>
          <p:cNvSpPr>
            <a:spLocks noGrp="1"/>
          </p:cNvSpPr>
          <p:nvPr>
            <p:ph type="pic" sz="quarter" idx="11"/>
          </p:nvPr>
        </p:nvSpPr>
        <p:spPr>
          <a:xfrm>
            <a:off x="4110011" y="1623060"/>
            <a:ext cx="3764748" cy="3870572"/>
          </a:xfrm>
          <a:noFill/>
          <a:ln>
            <a:noFill/>
          </a:ln>
        </p:spPr>
        <p:txBody>
          <a:bodyPr/>
          <a:lstStyle/>
          <a:p>
            <a:endParaRPr lang="en-US"/>
          </a:p>
        </p:txBody>
      </p:sp>
      <p:pic>
        <p:nvPicPr>
          <p:cNvPr id="2" name="Picture 1">
            <a:extLst>
              <a:ext uri="{FF2B5EF4-FFF2-40B4-BE49-F238E27FC236}">
                <a16:creationId xmlns:a16="http://schemas.microsoft.com/office/drawing/2014/main" id="{D766364B-5C87-5A93-B07A-FAA24516D61A}"/>
              </a:ext>
            </a:extLst>
          </p:cNvPr>
          <p:cNvPicPr>
            <a:picLocks noChangeAspect="1"/>
          </p:cNvPicPr>
          <p:nvPr userDrawn="1"/>
        </p:nvPicPr>
        <p:blipFill>
          <a:blip r:embed="rId3"/>
          <a:stretch>
            <a:fillRect/>
          </a:stretch>
        </p:blipFill>
        <p:spPr>
          <a:xfrm>
            <a:off x="8025586" y="3721018"/>
            <a:ext cx="4844583" cy="3870573"/>
          </a:xfrm>
          <a:prstGeom prst="rect">
            <a:avLst/>
          </a:prstGeom>
        </p:spPr>
      </p:pic>
      <p:sp>
        <p:nvSpPr>
          <p:cNvPr id="5" name="Title 2">
            <a:extLst>
              <a:ext uri="{FF2B5EF4-FFF2-40B4-BE49-F238E27FC236}">
                <a16:creationId xmlns:a16="http://schemas.microsoft.com/office/drawing/2014/main" id="{1E5991B3-FEB6-7630-B02B-0A379181459B}"/>
              </a:ext>
            </a:extLst>
          </p:cNvPr>
          <p:cNvSpPr>
            <a:spLocks noGrp="1"/>
          </p:cNvSpPr>
          <p:nvPr>
            <p:ph type="title" hasCustomPrompt="1"/>
          </p:nvPr>
        </p:nvSpPr>
        <p:spPr>
          <a:xfrm>
            <a:off x="400674" y="678589"/>
            <a:ext cx="5950429" cy="795496"/>
          </a:xfrm>
        </p:spPr>
        <p:txBody>
          <a:bodyPr>
            <a:normAutofit/>
          </a:bodyPr>
          <a:lstStyle>
            <a:lvl1pPr>
              <a:defRPr>
                <a:solidFill>
                  <a:schemeClr val="accent4"/>
                </a:solidFill>
              </a:defRPr>
            </a:lvl1pPr>
          </a:lstStyle>
          <a:p>
            <a:r>
              <a:rPr lang="en-US" sz="2400"/>
              <a:t>CLICK TO ADD TITLE</a:t>
            </a:r>
          </a:p>
        </p:txBody>
      </p:sp>
      <p:sp>
        <p:nvSpPr>
          <p:cNvPr id="6" name="Text Placeholder 3">
            <a:extLst>
              <a:ext uri="{FF2B5EF4-FFF2-40B4-BE49-F238E27FC236}">
                <a16:creationId xmlns:a16="http://schemas.microsoft.com/office/drawing/2014/main" id="{1D4FB150-F8EF-8072-300F-050763CC38C4}"/>
              </a:ext>
            </a:extLst>
          </p:cNvPr>
          <p:cNvSpPr>
            <a:spLocks noGrp="1"/>
          </p:cNvSpPr>
          <p:nvPr>
            <p:ph type="body" sz="quarter" idx="12" hasCustomPrompt="1"/>
          </p:nvPr>
        </p:nvSpPr>
        <p:spPr>
          <a:xfrm>
            <a:off x="8909204" y="1785563"/>
            <a:ext cx="2414587" cy="2425026"/>
          </a:xfrm>
        </p:spPr>
        <p:txBody>
          <a:bodyPr/>
          <a:lstStyle>
            <a:lvl1pPr algn="l">
              <a:buNone/>
              <a:defRPr>
                <a:solidFill>
                  <a:schemeClr val="accent4"/>
                </a:solidFill>
              </a:defRPr>
            </a:lvl1pPr>
          </a:lstStyle>
          <a:p>
            <a:pPr lvl="0"/>
            <a:r>
              <a:rPr lang="en-US"/>
              <a:t>Click to edit text</a:t>
            </a:r>
          </a:p>
        </p:txBody>
      </p:sp>
    </p:spTree>
    <p:extLst>
      <p:ext uri="{BB962C8B-B14F-4D97-AF65-F5344CB8AC3E}">
        <p14:creationId xmlns:p14="http://schemas.microsoft.com/office/powerpoint/2010/main" val="338909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Our Impact_Stats">
    <p:spTree>
      <p:nvGrpSpPr>
        <p:cNvPr id="1" name=""/>
        <p:cNvGrpSpPr/>
        <p:nvPr/>
      </p:nvGrpSpPr>
      <p:grpSpPr>
        <a:xfrm>
          <a:off x="0" y="0"/>
          <a:ext cx="0" cy="0"/>
          <a:chOff x="0" y="0"/>
          <a:chExt cx="0" cy="0"/>
        </a:xfrm>
      </p:grpSpPr>
      <p:pic>
        <p:nvPicPr>
          <p:cNvPr id="5" name="Picture 4" descr="A white background with red lines&#10;&#10;Description automatically generated">
            <a:extLst>
              <a:ext uri="{FF2B5EF4-FFF2-40B4-BE49-F238E27FC236}">
                <a16:creationId xmlns:a16="http://schemas.microsoft.com/office/drawing/2014/main" id="{F8FF5FD3-E0E5-59A6-13D1-3F0D716B6EF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4" name="Picture 3" descr="A white and blue infographic with text and numbers&#10;&#10;Description automatically generated">
            <a:extLst>
              <a:ext uri="{FF2B5EF4-FFF2-40B4-BE49-F238E27FC236}">
                <a16:creationId xmlns:a16="http://schemas.microsoft.com/office/drawing/2014/main" id="{EA53BE46-FFF7-7FE7-E08D-C99E224B4E7F}"/>
              </a:ext>
            </a:extLst>
          </p:cNvPr>
          <p:cNvPicPr>
            <a:picLocks noChangeAspect="1"/>
          </p:cNvPicPr>
          <p:nvPr userDrawn="1"/>
        </p:nvPicPr>
        <p:blipFill>
          <a:blip r:embed="rId3"/>
          <a:srcRect l="5026" t="3234" r="6104"/>
          <a:stretch/>
        </p:blipFill>
        <p:spPr>
          <a:xfrm>
            <a:off x="1809920" y="983202"/>
            <a:ext cx="7390503" cy="5605250"/>
          </a:xfrm>
          <a:prstGeom prst="rect">
            <a:avLst/>
          </a:prstGeom>
        </p:spPr>
      </p:pic>
      <p:sp>
        <p:nvSpPr>
          <p:cNvPr id="2" name="Title 1">
            <a:extLst>
              <a:ext uri="{FF2B5EF4-FFF2-40B4-BE49-F238E27FC236}">
                <a16:creationId xmlns:a16="http://schemas.microsoft.com/office/drawing/2014/main" id="{89A47A67-801A-C405-E3A8-FA43BFFCE3B7}"/>
              </a:ext>
            </a:extLst>
          </p:cNvPr>
          <p:cNvSpPr txBox="1">
            <a:spLocks/>
          </p:cNvSpPr>
          <p:nvPr userDrawn="1"/>
        </p:nvSpPr>
        <p:spPr>
          <a:xfrm>
            <a:off x="429904" y="667946"/>
            <a:ext cx="6216258" cy="435250"/>
          </a:xfrm>
          <a:prstGeom prst="rect">
            <a:avLst/>
          </a:prstGeom>
        </p:spPr>
        <p:txBody>
          <a:bodyPr vert="horz" lIns="91440" tIns="45720" rIns="91440" bIns="45720" rtlCol="0" anchor="b">
            <a:normAutofit/>
          </a:bodyPr>
          <a:lstStyle>
            <a:lvl1pPr algn="l" defTabSz="914400" rtl="0" eaLnBrk="1" latinLnBrk="0" hangingPunct="1">
              <a:lnSpc>
                <a:spcPct val="89000"/>
              </a:lnSpc>
              <a:spcBef>
                <a:spcPct val="0"/>
              </a:spcBef>
              <a:buNone/>
              <a:defRPr sz="3200" b="1" i="0" kern="1200" cap="none" baseline="0">
                <a:solidFill>
                  <a:schemeClr val="bg1"/>
                </a:solidFill>
                <a:latin typeface="Arial" panose="020B0604020202020204" pitchFamily="34" charset="0"/>
                <a:ea typeface="+mj-ea"/>
                <a:cs typeface="Arial" panose="020B0604020202020204" pitchFamily="34" charset="0"/>
              </a:defRPr>
            </a:lvl1pPr>
          </a:lstStyle>
          <a:p>
            <a:r>
              <a:rPr lang="en-US" sz="2400">
                <a:solidFill>
                  <a:schemeClr val="accent4"/>
                </a:solidFill>
              </a:rPr>
              <a:t>OUR IMPACT</a:t>
            </a:r>
          </a:p>
        </p:txBody>
      </p:sp>
    </p:spTree>
    <p:extLst>
      <p:ext uri="{BB962C8B-B14F-4D97-AF65-F5344CB8AC3E}">
        <p14:creationId xmlns:p14="http://schemas.microsoft.com/office/powerpoint/2010/main" val="17975067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sv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blue and white rectangle&#10;&#10;Description automatically generated">
            <a:extLst>
              <a:ext uri="{FF2B5EF4-FFF2-40B4-BE49-F238E27FC236}">
                <a16:creationId xmlns:a16="http://schemas.microsoft.com/office/drawing/2014/main" id="{A7952DFC-7AC7-ED90-1303-07EB9AE7B5CB}"/>
              </a:ext>
            </a:extLst>
          </p:cNvPr>
          <p:cNvPicPr>
            <a:picLocks noChangeAspect="1"/>
          </p:cNvPicPr>
          <p:nvPr userDrawn="1"/>
        </p:nvPicPr>
        <p:blipFill>
          <a:blip r:embed="rId2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11" name="Graphic 10">
            <a:extLst>
              <a:ext uri="{FF2B5EF4-FFF2-40B4-BE49-F238E27FC236}">
                <a16:creationId xmlns:a16="http://schemas.microsoft.com/office/drawing/2014/main" id="{30A11362-6688-4945-B052-230D45677BEA}"/>
              </a:ext>
            </a:extLst>
          </p:cNvPr>
          <p:cNvPicPr>
            <a:picLocks noChangeAspect="1"/>
          </p:cNvPicPr>
          <p:nvPr userDrawn="1"/>
        </p:nvPicPr>
        <p:blipFill>
          <a:blip r:embed="rId30" cstate="screen">
            <a:extLst>
              <a:ext uri="{28A0092B-C50C-407E-A947-70E740481C1C}">
                <a14:useLocalDpi xmlns:a14="http://schemas.microsoft.com/office/drawing/2010/main"/>
              </a:ext>
              <a:ext uri="{96DAC541-7B7A-43D3-8B79-37D633B846F1}">
                <asvg:svgBlip xmlns:asvg="http://schemas.microsoft.com/office/drawing/2016/SVG/main" r:embed="rId31"/>
              </a:ext>
            </a:extLst>
          </a:blip>
          <a:stretch>
            <a:fillRect/>
          </a:stretch>
        </p:blipFill>
        <p:spPr>
          <a:xfrm>
            <a:off x="11232410" y="6284166"/>
            <a:ext cx="726659" cy="314341"/>
          </a:xfrm>
          <a:prstGeom prst="rect">
            <a:avLst/>
          </a:prstGeom>
        </p:spPr>
      </p:pic>
      <p:sp>
        <p:nvSpPr>
          <p:cNvPr id="2" name="Title Placeholder 1"/>
          <p:cNvSpPr>
            <a:spLocks noGrp="1"/>
          </p:cNvSpPr>
          <p:nvPr>
            <p:ph type="title"/>
          </p:nvPr>
        </p:nvSpPr>
        <p:spPr>
          <a:xfrm>
            <a:off x="1380309" y="685800"/>
            <a:ext cx="9601200" cy="1485900"/>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380309" y="2286000"/>
            <a:ext cx="9486900" cy="3581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9756636"/>
      </p:ext>
    </p:extLst>
  </p:cSld>
  <p:clrMap bg1="lt1" tx1="dk1" bg2="lt2" tx2="dk2" accent1="accent1" accent2="accent2" accent3="accent3" accent4="accent4" accent5="accent5" accent6="accent6" hlink="hlink" folHlink="folHlink"/>
  <p:sldLayoutIdLst>
    <p:sldLayoutId id="2147483661" r:id="rId1"/>
    <p:sldLayoutId id="2147483686" r:id="rId2"/>
    <p:sldLayoutId id="2147483682" r:id="rId3"/>
    <p:sldLayoutId id="2147483712" r:id="rId4"/>
    <p:sldLayoutId id="2147483691" r:id="rId5"/>
    <p:sldLayoutId id="2147483663" r:id="rId6"/>
    <p:sldLayoutId id="2147483702" r:id="rId7"/>
    <p:sldLayoutId id="2147483714" r:id="rId8"/>
    <p:sldLayoutId id="2147483695" r:id="rId9"/>
    <p:sldLayoutId id="2147483693" r:id="rId10"/>
    <p:sldLayoutId id="2147483681" r:id="rId11"/>
    <p:sldLayoutId id="2147483701" r:id="rId12"/>
    <p:sldLayoutId id="2147483710" r:id="rId13"/>
    <p:sldLayoutId id="2147483694" r:id="rId14"/>
    <p:sldLayoutId id="2147483705" r:id="rId15"/>
    <p:sldLayoutId id="2147483675" r:id="rId16"/>
    <p:sldLayoutId id="2147483684" r:id="rId17"/>
    <p:sldLayoutId id="2147483692" r:id="rId18"/>
    <p:sldLayoutId id="2147483677" r:id="rId19"/>
    <p:sldLayoutId id="2147483671" r:id="rId20"/>
    <p:sldLayoutId id="2147483685" r:id="rId21"/>
    <p:sldLayoutId id="2147483666" r:id="rId22"/>
    <p:sldLayoutId id="2147483668" r:id="rId23"/>
    <p:sldLayoutId id="2147483700" r:id="rId24"/>
    <p:sldLayoutId id="2147483715" r:id="rId25"/>
    <p:sldLayoutId id="2147483707" r:id="rId26"/>
    <p:sldLayoutId id="2147483706" r:id="rId27"/>
  </p:sldLayoutIdLst>
  <p:txStyles>
    <p:titleStyle>
      <a:lvl1pPr algn="l" defTabSz="914400" rtl="0" eaLnBrk="1" latinLnBrk="0" hangingPunct="1">
        <a:lnSpc>
          <a:spcPct val="89000"/>
        </a:lnSpc>
        <a:spcBef>
          <a:spcPct val="0"/>
        </a:spcBef>
        <a:buNone/>
        <a:defRPr sz="2400" b="1" i="0" kern="1200" baseline="0">
          <a:solidFill>
            <a:schemeClr val="bg1"/>
          </a:solidFill>
          <a:latin typeface="Arial" panose="020B0604020202020204" pitchFamily="34" charset="0"/>
          <a:ea typeface="+mj-ea"/>
          <a:cs typeface="Arial" panose="020B0604020202020204" pitchFamily="34" charset="0"/>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2.xml"/><Relationship Id="rId1" Type="http://schemas.openxmlformats.org/officeDocument/2006/relationships/video" Target="https://www.youtube.com/embed/Dqq0qv83qWY?start=20&amp;feature=oembed"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8.xml"/><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7.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9CA72-C923-ADDF-77FD-EC31673D6F0C}"/>
              </a:ext>
            </a:extLst>
          </p:cNvPr>
          <p:cNvSpPr txBox="1"/>
          <p:nvPr/>
        </p:nvSpPr>
        <p:spPr>
          <a:xfrm>
            <a:off x="7983415" y="542304"/>
            <a:ext cx="3915507" cy="2308324"/>
          </a:xfrm>
          <a:prstGeom prst="rect">
            <a:avLst/>
          </a:prstGeom>
          <a:noFill/>
        </p:spPr>
        <p:txBody>
          <a:bodyPr wrap="square" rtlCol="0">
            <a:spAutoFit/>
          </a:bodyPr>
          <a:lstStyle/>
          <a:p>
            <a:r>
              <a:rPr lang="en-US" sz="3600" b="1">
                <a:solidFill>
                  <a:schemeClr val="bg1"/>
                </a:solidFill>
                <a:latin typeface="Arial" panose="020B0604020202020204" pitchFamily="34" charset="0"/>
                <a:cs typeface="Arial" panose="020B0604020202020204" pitchFamily="34" charset="0"/>
              </a:rPr>
              <a:t>CHANGING </a:t>
            </a:r>
          </a:p>
          <a:p>
            <a:r>
              <a:rPr lang="en-US" sz="3600" b="1">
                <a:solidFill>
                  <a:schemeClr val="bg1"/>
                </a:solidFill>
                <a:latin typeface="Arial" panose="020B0604020202020204" pitchFamily="34" charset="0"/>
                <a:cs typeface="Arial" panose="020B0604020202020204" pitchFamily="34" charset="0"/>
              </a:rPr>
              <a:t>THE WORLD</a:t>
            </a:r>
          </a:p>
          <a:p>
            <a:r>
              <a:rPr lang="en-US" sz="3600" b="1">
                <a:solidFill>
                  <a:schemeClr val="bg1"/>
                </a:solidFill>
                <a:latin typeface="Arial" panose="020B0604020202020204" pitchFamily="34" charset="0"/>
                <a:cs typeface="Arial" panose="020B0604020202020204" pitchFamily="34" charset="0"/>
              </a:rPr>
              <a:t>ONE SMILE </a:t>
            </a:r>
          </a:p>
          <a:p>
            <a:r>
              <a:rPr lang="en-US" sz="3600" b="1">
                <a:solidFill>
                  <a:schemeClr val="bg1"/>
                </a:solidFill>
                <a:latin typeface="Arial" panose="020B0604020202020204" pitchFamily="34" charset="0"/>
                <a:cs typeface="Arial" panose="020B0604020202020204" pitchFamily="34" charset="0"/>
              </a:rPr>
              <a:t>AT A TIME.</a:t>
            </a:r>
          </a:p>
        </p:txBody>
      </p:sp>
      <p:pic>
        <p:nvPicPr>
          <p:cNvPr id="3" name="Graphic 2">
            <a:extLst>
              <a:ext uri="{FF2B5EF4-FFF2-40B4-BE49-F238E27FC236}">
                <a16:creationId xmlns:a16="http://schemas.microsoft.com/office/drawing/2014/main" id="{E84B60A0-00BC-4E5A-381B-75CBA1847C1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159460" y="4267373"/>
            <a:ext cx="1923709" cy="832166"/>
          </a:xfrm>
          <a:prstGeom prst="rect">
            <a:avLst/>
          </a:prstGeom>
        </p:spPr>
      </p:pic>
    </p:spTree>
    <p:extLst>
      <p:ext uri="{BB962C8B-B14F-4D97-AF65-F5344CB8AC3E}">
        <p14:creationId xmlns:p14="http://schemas.microsoft.com/office/powerpoint/2010/main" val="3784697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309469-D1F6-8B30-FAE9-2B03C8EF2FD7}"/>
              </a:ext>
            </a:extLst>
          </p:cNvPr>
          <p:cNvSpPr txBox="1"/>
          <p:nvPr/>
        </p:nvSpPr>
        <p:spPr>
          <a:xfrm>
            <a:off x="1199407" y="2332903"/>
            <a:ext cx="129441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2000</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471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D5B70BE-2E01-7E2A-7697-0A29226FFD90}"/>
              </a:ext>
            </a:extLst>
          </p:cNvPr>
          <p:cNvSpPr txBox="1"/>
          <p:nvPr/>
        </p:nvSpPr>
        <p:spPr>
          <a:xfrm>
            <a:off x="1413163" y="2641661"/>
            <a:ext cx="1294410" cy="461665"/>
          </a:xfrm>
          <a:prstGeom prst="rect">
            <a:avLst/>
          </a:prstGeom>
          <a:noFill/>
        </p:spPr>
        <p:txBody>
          <a:bodyPr wrap="square" rtlCol="0">
            <a:spAutoFit/>
          </a:bodyPr>
          <a:lstStyle/>
          <a:p>
            <a:r>
              <a:rPr lang="en-US" sz="2400" dirty="0">
                <a:solidFill>
                  <a:schemeClr val="bg1"/>
                </a:solidFill>
                <a:latin typeface="Arial" panose="020B0604020202020204" pitchFamily="34" charset="0"/>
                <a:cs typeface="Arial" panose="020B0604020202020204" pitchFamily="34" charset="0"/>
              </a:rPr>
              <a:t>2014</a:t>
            </a:r>
            <a:endParaRPr lang="en-US" sz="2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868645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70B686E-9713-E181-7A22-C1BB5BC464F1}"/>
              </a:ext>
            </a:extLst>
          </p:cNvPr>
          <p:cNvSpPr txBox="1">
            <a:spLocks/>
          </p:cNvSpPr>
          <p:nvPr/>
        </p:nvSpPr>
        <p:spPr>
          <a:xfrm>
            <a:off x="1496305" y="1689645"/>
            <a:ext cx="4599695" cy="1822482"/>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2400" b="1" i="0" kern="1200" baseline="0">
                <a:solidFill>
                  <a:schemeClr val="bg1"/>
                </a:solidFill>
                <a:latin typeface="Arial" panose="020B0604020202020204" pitchFamily="34" charset="0"/>
                <a:ea typeface="+mj-ea"/>
                <a:cs typeface="Arial" panose="020B0604020202020204" pitchFamily="34" charset="0"/>
              </a:defRPr>
            </a:lvl1pPr>
          </a:lstStyle>
          <a:p>
            <a:pPr>
              <a:spcBef>
                <a:spcPts val="0"/>
              </a:spcBef>
            </a:pPr>
            <a:r>
              <a:rPr lang="en-US" dirty="0"/>
              <a:t>OUR 2 MILLIONTH </a:t>
            </a:r>
          </a:p>
          <a:p>
            <a:pPr>
              <a:spcBef>
                <a:spcPts val="0"/>
              </a:spcBef>
            </a:pPr>
            <a:r>
              <a:rPr lang="en-US" dirty="0"/>
              <a:t>PATIENT</a:t>
            </a:r>
          </a:p>
          <a:p>
            <a:pPr>
              <a:spcBef>
                <a:spcPts val="0"/>
              </a:spcBef>
            </a:pPr>
            <a:r>
              <a:rPr lang="en-US" b="0" dirty="0"/>
              <a:t>Rajib</a:t>
            </a:r>
          </a:p>
          <a:p>
            <a:pPr>
              <a:spcBef>
                <a:spcPts val="0"/>
              </a:spcBef>
            </a:pPr>
            <a:r>
              <a:rPr lang="en-US" b="0" dirty="0"/>
              <a:t>2024</a:t>
            </a:r>
          </a:p>
        </p:txBody>
      </p:sp>
      <p:pic>
        <p:nvPicPr>
          <p:cNvPr id="5" name="Picture 4">
            <a:extLst>
              <a:ext uri="{FF2B5EF4-FFF2-40B4-BE49-F238E27FC236}">
                <a16:creationId xmlns:a16="http://schemas.microsoft.com/office/drawing/2014/main" id="{857C99B2-568B-84CE-8AB4-FCB3800A58F0}"/>
              </a:ext>
            </a:extLst>
          </p:cNvPr>
          <p:cNvPicPr>
            <a:picLocks noChangeAspect="1"/>
          </p:cNvPicPr>
          <p:nvPr/>
        </p:nvPicPr>
        <p:blipFill>
          <a:blip r:embed="rId2">
            <a:extLst>
              <a:ext uri="{28A0092B-C50C-407E-A947-70E740481C1C}">
                <a14:useLocalDpi xmlns:a14="http://schemas.microsoft.com/office/drawing/2010/main"/>
              </a:ext>
            </a:extLst>
          </a:blip>
          <a:srcRect l="17984"/>
          <a:stretch/>
        </p:blipFill>
        <p:spPr>
          <a:xfrm>
            <a:off x="5011386" y="0"/>
            <a:ext cx="8436923" cy="6858000"/>
          </a:xfrm>
          <a:prstGeom prst="rect">
            <a:avLst/>
          </a:prstGeom>
        </p:spPr>
      </p:pic>
    </p:spTree>
    <p:extLst>
      <p:ext uri="{BB962C8B-B14F-4D97-AF65-F5344CB8AC3E}">
        <p14:creationId xmlns:p14="http://schemas.microsoft.com/office/powerpoint/2010/main" val="130828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E9CC7EB-CAD8-C1AA-CC8C-13A3A23561F2}"/>
              </a:ext>
            </a:extLst>
          </p:cNvPr>
          <p:cNvSpPr txBox="1">
            <a:spLocks/>
          </p:cNvSpPr>
          <p:nvPr/>
        </p:nvSpPr>
        <p:spPr>
          <a:xfrm>
            <a:off x="389244" y="418676"/>
            <a:ext cx="7317850" cy="554064"/>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r>
              <a:rPr lang="en-US" sz="2400" dirty="0">
                <a:solidFill>
                  <a:schemeClr val="bg1"/>
                </a:solidFill>
              </a:rPr>
              <a:t>RAJIB’S STORY</a:t>
            </a:r>
            <a:endParaRPr lang="en-US" sz="2400" dirty="0"/>
          </a:p>
        </p:txBody>
      </p:sp>
      <p:pic>
        <p:nvPicPr>
          <p:cNvPr id="2" name="Online Media 1" title="Recipient of Our 2 Millionth Surgery Witnesses a Generational Transformation | Smile Train">
            <a:hlinkClick r:id="" action="ppaction://media"/>
            <a:extLst>
              <a:ext uri="{FF2B5EF4-FFF2-40B4-BE49-F238E27FC236}">
                <a16:creationId xmlns:a16="http://schemas.microsoft.com/office/drawing/2014/main" id="{AECB8102-CF73-99F1-A0C4-B20D94447CED}"/>
              </a:ext>
            </a:extLst>
          </p:cNvPr>
          <p:cNvPicPr>
            <a:picLocks noRot="1" noChangeAspect="1"/>
          </p:cNvPicPr>
          <p:nvPr>
            <a:videoFile r:link="rId1"/>
          </p:nvPr>
        </p:nvPicPr>
        <p:blipFill>
          <a:blip r:embed="rId3"/>
          <a:stretch>
            <a:fillRect/>
          </a:stretch>
        </p:blipFill>
        <p:spPr>
          <a:xfrm>
            <a:off x="389244" y="1246909"/>
            <a:ext cx="8606982" cy="4862945"/>
          </a:xfrm>
          <a:prstGeom prst="rect">
            <a:avLst/>
          </a:prstGeom>
        </p:spPr>
      </p:pic>
    </p:spTree>
    <p:extLst>
      <p:ext uri="{BB962C8B-B14F-4D97-AF65-F5344CB8AC3E}">
        <p14:creationId xmlns:p14="http://schemas.microsoft.com/office/powerpoint/2010/main" val="230812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4935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sitting at a desk&#10;&#10;Description automatically generated">
            <a:extLst>
              <a:ext uri="{FF2B5EF4-FFF2-40B4-BE49-F238E27FC236}">
                <a16:creationId xmlns:a16="http://schemas.microsoft.com/office/drawing/2014/main" id="{2C398C42-A929-D644-88B9-D1F8C9A9C2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78" r="8122"/>
          <a:stretch/>
        </p:blipFill>
        <p:spPr>
          <a:xfrm>
            <a:off x="8949690" y="3585104"/>
            <a:ext cx="3242310" cy="3272896"/>
          </a:xfrm>
          <a:prstGeom prst="rect">
            <a:avLst/>
          </a:prstGeom>
        </p:spPr>
      </p:pic>
      <p:pic>
        <p:nvPicPr>
          <p:cNvPr id="16" name="Picture 15" descr="A person standing in a room&#10;&#10;Description automatically generated">
            <a:extLst>
              <a:ext uri="{FF2B5EF4-FFF2-40B4-BE49-F238E27FC236}">
                <a16:creationId xmlns:a16="http://schemas.microsoft.com/office/drawing/2014/main" id="{D23715A7-62DF-5D43-8992-F7F9477232E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3249" b="2616"/>
          <a:stretch/>
        </p:blipFill>
        <p:spPr>
          <a:xfrm>
            <a:off x="5068618" y="3585104"/>
            <a:ext cx="3842127" cy="3272896"/>
          </a:xfrm>
          <a:prstGeom prst="rect">
            <a:avLst/>
          </a:prstGeom>
        </p:spPr>
      </p:pic>
      <p:pic>
        <p:nvPicPr>
          <p:cNvPr id="4" name="Picture 3">
            <a:extLst>
              <a:ext uri="{FF2B5EF4-FFF2-40B4-BE49-F238E27FC236}">
                <a16:creationId xmlns:a16="http://schemas.microsoft.com/office/drawing/2014/main" id="{746D4FAC-AE47-0746-A9DF-E69F1642A2A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864" t="1747" r="4863"/>
          <a:stretch/>
        </p:blipFill>
        <p:spPr>
          <a:xfrm>
            <a:off x="9532861" y="-1"/>
            <a:ext cx="2659138" cy="3548529"/>
          </a:xfrm>
          <a:prstGeom prst="rect">
            <a:avLst/>
          </a:prstGeom>
        </p:spPr>
      </p:pic>
      <p:sp>
        <p:nvSpPr>
          <p:cNvPr id="3" name="Title 2">
            <a:extLst>
              <a:ext uri="{FF2B5EF4-FFF2-40B4-BE49-F238E27FC236}">
                <a16:creationId xmlns:a16="http://schemas.microsoft.com/office/drawing/2014/main" id="{F207E357-DC1F-C6DA-6C1F-6F6F885545C9}"/>
              </a:ext>
            </a:extLst>
          </p:cNvPr>
          <p:cNvSpPr>
            <a:spLocks noGrp="1"/>
          </p:cNvSpPr>
          <p:nvPr>
            <p:ph type="ctrTitle" idx="4294967295"/>
          </p:nvPr>
        </p:nvSpPr>
        <p:spPr>
          <a:xfrm>
            <a:off x="468923" y="1570892"/>
            <a:ext cx="4599695" cy="820616"/>
          </a:xfrm>
        </p:spPr>
        <p:txBody>
          <a:bodyPr/>
          <a:lstStyle/>
          <a:p>
            <a:pPr algn="ctr"/>
            <a:r>
              <a:rPr lang="en-US" sz="2400" dirty="0"/>
              <a:t>OUR SMILEMAKERS</a:t>
            </a:r>
          </a:p>
        </p:txBody>
      </p:sp>
      <p:pic>
        <p:nvPicPr>
          <p:cNvPr id="5" name="Picture 4" descr="A person and person holding a baby&#10;&#10;Description automatically generated">
            <a:extLst>
              <a:ext uri="{FF2B5EF4-FFF2-40B4-BE49-F238E27FC236}">
                <a16:creationId xmlns:a16="http://schemas.microsoft.com/office/drawing/2014/main" id="{DFA40968-33ED-226C-12DC-F2DF56FB956E}"/>
              </a:ext>
            </a:extLst>
          </p:cNvPr>
          <p:cNvPicPr>
            <a:picLocks noChangeAspect="1"/>
          </p:cNvPicPr>
          <p:nvPr/>
        </p:nvPicPr>
        <p:blipFill>
          <a:blip r:embed="rId5">
            <a:extLst>
              <a:ext uri="{28A0092B-C50C-407E-A947-70E740481C1C}">
                <a14:useLocalDpi xmlns:a14="http://schemas.microsoft.com/office/drawing/2010/main"/>
              </a:ext>
            </a:extLst>
          </a:blip>
          <a:srcRect l="2398" r="14495"/>
          <a:stretch/>
        </p:blipFill>
        <p:spPr>
          <a:xfrm>
            <a:off x="5068618" y="-1"/>
            <a:ext cx="4425299" cy="3548528"/>
          </a:xfrm>
          <a:prstGeom prst="rect">
            <a:avLst/>
          </a:prstGeom>
        </p:spPr>
      </p:pic>
    </p:spTree>
    <p:extLst>
      <p:ext uri="{BB962C8B-B14F-4D97-AF65-F5344CB8AC3E}">
        <p14:creationId xmlns:p14="http://schemas.microsoft.com/office/powerpoint/2010/main" val="157774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looking at a computer&#10;&#10;Description automatically generated">
            <a:extLst>
              <a:ext uri="{FF2B5EF4-FFF2-40B4-BE49-F238E27FC236}">
                <a16:creationId xmlns:a16="http://schemas.microsoft.com/office/drawing/2014/main" id="{CC40CF1B-A7C3-2D44-BF7D-4EFC2E8AE9E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8045"/>
          <a:stretch/>
        </p:blipFill>
        <p:spPr>
          <a:xfrm>
            <a:off x="519545" y="800100"/>
            <a:ext cx="3304642" cy="2745702"/>
          </a:xfrm>
          <a:prstGeom prst="rect">
            <a:avLst/>
          </a:prstGeom>
        </p:spPr>
      </p:pic>
      <p:pic>
        <p:nvPicPr>
          <p:cNvPr id="14" name="Picture 13" descr="A group of people sitting at a table eating food&#10;&#10;Description automatically generated">
            <a:extLst>
              <a:ext uri="{FF2B5EF4-FFF2-40B4-BE49-F238E27FC236}">
                <a16:creationId xmlns:a16="http://schemas.microsoft.com/office/drawing/2014/main" id="{3F08389E-F2DE-704A-9474-B41D1BE187E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5825"/>
          <a:stretch/>
        </p:blipFill>
        <p:spPr>
          <a:xfrm>
            <a:off x="3896924" y="810491"/>
            <a:ext cx="3549022" cy="3698496"/>
          </a:xfrm>
          <a:prstGeom prst="rect">
            <a:avLst/>
          </a:prstGeom>
        </p:spPr>
      </p:pic>
      <p:pic>
        <p:nvPicPr>
          <p:cNvPr id="17" name="Picture 16" descr="A person standing in front of a building&#10;&#10;Description automatically generated">
            <a:extLst>
              <a:ext uri="{FF2B5EF4-FFF2-40B4-BE49-F238E27FC236}">
                <a16:creationId xmlns:a16="http://schemas.microsoft.com/office/drawing/2014/main" id="{FB061B02-C5CD-3744-82FA-549690AE813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9377" b="31913"/>
          <a:stretch/>
        </p:blipFill>
        <p:spPr>
          <a:xfrm>
            <a:off x="519546" y="3601262"/>
            <a:ext cx="6936791" cy="3056371"/>
          </a:xfrm>
          <a:prstGeom prst="rect">
            <a:avLst/>
          </a:prstGeom>
        </p:spPr>
      </p:pic>
      <p:sp>
        <p:nvSpPr>
          <p:cNvPr id="10" name="Title 1">
            <a:extLst>
              <a:ext uri="{FF2B5EF4-FFF2-40B4-BE49-F238E27FC236}">
                <a16:creationId xmlns:a16="http://schemas.microsoft.com/office/drawing/2014/main" id="{E770C838-550C-7013-FF91-02DF2CB40463}"/>
              </a:ext>
            </a:extLst>
          </p:cNvPr>
          <p:cNvSpPr txBox="1">
            <a:spLocks/>
          </p:cNvSpPr>
          <p:nvPr/>
        </p:nvSpPr>
        <p:spPr>
          <a:xfrm>
            <a:off x="8152933" y="1690586"/>
            <a:ext cx="3430587" cy="752475"/>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r>
              <a:rPr lang="en-US" sz="2400">
                <a:solidFill>
                  <a:schemeClr val="accent4"/>
                </a:solidFill>
              </a:rPr>
              <a:t>CLEFT TREATMENT CREATES BRIGHTER FUTURES</a:t>
            </a:r>
          </a:p>
        </p:txBody>
      </p:sp>
      <p:sp>
        <p:nvSpPr>
          <p:cNvPr id="11" name="TextBox 10">
            <a:extLst>
              <a:ext uri="{FF2B5EF4-FFF2-40B4-BE49-F238E27FC236}">
                <a16:creationId xmlns:a16="http://schemas.microsoft.com/office/drawing/2014/main" id="{9BFA60AF-A5B6-F8E9-AD4D-A4F2FD73F9AB}"/>
              </a:ext>
            </a:extLst>
          </p:cNvPr>
          <p:cNvSpPr txBox="1"/>
          <p:nvPr/>
        </p:nvSpPr>
        <p:spPr>
          <a:xfrm>
            <a:off x="8180229" y="2748147"/>
            <a:ext cx="3798827" cy="1985159"/>
          </a:xfrm>
          <a:prstGeom prst="rect">
            <a:avLst/>
          </a:prstGeom>
          <a:noFill/>
        </p:spPr>
        <p:txBody>
          <a:bodyPr wrap="square" rtlCol="0">
            <a:spAutoFit/>
          </a:bodyPr>
          <a:lstStyle/>
          <a:p>
            <a:pPr marL="285750" indent="-285750">
              <a:buFont typeface="Arial" panose="020B0604020202020204" pitchFamily="34" charset="0"/>
              <a:buChar char="•"/>
            </a:pPr>
            <a:r>
              <a:rPr lang="en-US" sz="1400">
                <a:solidFill>
                  <a:schemeClr val="accent4"/>
                </a:solidFill>
                <a:latin typeface="Arial" panose="020B0604020202020204" pitchFamily="34" charset="0"/>
                <a:cs typeface="Arial" panose="020B0604020202020204" pitchFamily="34" charset="0"/>
              </a:rPr>
              <a:t>Children can go to school</a:t>
            </a:r>
          </a:p>
          <a:p>
            <a:pPr marL="285750" indent="-285750">
              <a:buFont typeface="Arial" panose="020B0604020202020204" pitchFamily="34" charset="0"/>
              <a:buChar char="•"/>
            </a:pPr>
            <a:r>
              <a:rPr lang="en-US" sz="1400">
                <a:solidFill>
                  <a:schemeClr val="accent4"/>
                </a:solidFill>
                <a:latin typeface="Arial" panose="020B0604020202020204" pitchFamily="34" charset="0"/>
                <a:cs typeface="Arial" panose="020B0604020202020204" pitchFamily="34" charset="0"/>
              </a:rPr>
              <a:t>Children can learn to eat</a:t>
            </a:r>
          </a:p>
          <a:p>
            <a:pPr marL="285750" indent="-285750">
              <a:buFont typeface="Arial" panose="020B0604020202020204" pitchFamily="34" charset="0"/>
              <a:buChar char="•"/>
            </a:pPr>
            <a:r>
              <a:rPr lang="en-US" sz="1400">
                <a:solidFill>
                  <a:schemeClr val="accent4"/>
                </a:solidFill>
                <a:latin typeface="Arial" panose="020B0604020202020204" pitchFamily="34" charset="0"/>
                <a:cs typeface="Arial" panose="020B0604020202020204" pitchFamily="34" charset="0"/>
              </a:rPr>
              <a:t>Children can learn to speak</a:t>
            </a:r>
          </a:p>
          <a:p>
            <a:pPr marL="285750" indent="-285750">
              <a:buFont typeface="Arial" panose="020B0604020202020204" pitchFamily="34" charset="0"/>
              <a:buChar char="•"/>
            </a:pPr>
            <a:r>
              <a:rPr lang="en-US" sz="1400">
                <a:solidFill>
                  <a:schemeClr val="accent4"/>
                </a:solidFill>
                <a:latin typeface="Arial" panose="020B0604020202020204" pitchFamily="34" charset="0"/>
                <a:cs typeface="Arial" panose="020B0604020202020204" pitchFamily="34" charset="0"/>
              </a:rPr>
              <a:t>Children can become contributing members of their communities</a:t>
            </a:r>
          </a:p>
          <a:p>
            <a:pPr algn="ctr"/>
            <a:r>
              <a:rPr lang="en-US">
                <a:solidFill>
                  <a:schemeClr val="accent4"/>
                </a:solidFill>
                <a:latin typeface="Gotham SSm Medium" pitchFamily="2" charset="0"/>
                <a:cs typeface="Gotham SSm Medium" pitchFamily="2" charset="0"/>
              </a:rPr>
              <a:t> </a:t>
            </a:r>
          </a:p>
          <a:p>
            <a:pPr algn="ctr"/>
            <a:r>
              <a:rPr lang="en-US">
                <a:solidFill>
                  <a:schemeClr val="accent4"/>
                </a:solidFill>
                <a:latin typeface="Gotham SSm Medium" pitchFamily="2" charset="0"/>
                <a:cs typeface="Gotham SSm Medium" pitchFamily="2" charset="0"/>
              </a:rPr>
              <a:t> </a:t>
            </a:r>
          </a:p>
          <a:p>
            <a:pPr algn="ctr"/>
            <a:endParaRPr lang="en-US" sz="1700">
              <a:solidFill>
                <a:schemeClr val="accent4"/>
              </a:solidFill>
              <a:latin typeface="Gotham SSm Medium" pitchFamily="2" charset="0"/>
              <a:cs typeface="Gotham SSm Medium" pitchFamily="2" charset="0"/>
            </a:endParaRPr>
          </a:p>
        </p:txBody>
      </p:sp>
    </p:spTree>
    <p:extLst>
      <p:ext uri="{BB962C8B-B14F-4D97-AF65-F5344CB8AC3E}">
        <p14:creationId xmlns:p14="http://schemas.microsoft.com/office/powerpoint/2010/main" val="15319458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49F145-E5D2-3847-F2B5-97A3819A7A63}"/>
              </a:ext>
            </a:extLst>
          </p:cNvPr>
          <p:cNvSpPr>
            <a:spLocks noGrp="1"/>
          </p:cNvSpPr>
          <p:nvPr>
            <p:ph type="body" sz="quarter" idx="4294967295"/>
          </p:nvPr>
        </p:nvSpPr>
        <p:spPr>
          <a:xfrm>
            <a:off x="394704" y="4108849"/>
            <a:ext cx="3572256" cy="731376"/>
          </a:xfrm>
        </p:spPr>
        <p:txBody>
          <a:bodyPr>
            <a:noAutofit/>
          </a:bodyPr>
          <a:lstStyle/>
          <a:p>
            <a:pPr marL="0" indent="0" algn="ctr">
              <a:lnSpc>
                <a:spcPct val="100000"/>
              </a:lnSpc>
              <a:spcAft>
                <a:spcPts val="0"/>
              </a:spcAft>
              <a:buNone/>
            </a:pPr>
            <a:r>
              <a:rPr lang="en-US" sz="4400" b="1"/>
              <a:t>THANK YOU</a:t>
            </a:r>
          </a:p>
          <a:p>
            <a:pPr>
              <a:lnSpc>
                <a:spcPct val="100000"/>
              </a:lnSpc>
              <a:spcAft>
                <a:spcPts val="0"/>
              </a:spcAft>
            </a:pPr>
            <a:endParaRPr lang="en-US" sz="4000"/>
          </a:p>
          <a:p>
            <a:pPr>
              <a:lnSpc>
                <a:spcPct val="100000"/>
              </a:lnSpc>
            </a:pPr>
            <a:endParaRPr lang="en-US" sz="4000"/>
          </a:p>
          <a:p>
            <a:pPr>
              <a:lnSpc>
                <a:spcPct val="100000"/>
              </a:lnSpc>
            </a:pPr>
            <a:endParaRPr lang="en-US" sz="4000"/>
          </a:p>
        </p:txBody>
      </p:sp>
      <p:pic>
        <p:nvPicPr>
          <p:cNvPr id="3" name="Graphic 2">
            <a:extLst>
              <a:ext uri="{FF2B5EF4-FFF2-40B4-BE49-F238E27FC236}">
                <a16:creationId xmlns:a16="http://schemas.microsoft.com/office/drawing/2014/main" id="{DBEE0966-E9AC-1DC7-A090-3AF7ABF2E537}"/>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638327" y="231820"/>
            <a:ext cx="1234464" cy="534010"/>
          </a:xfrm>
          <a:prstGeom prst="rect">
            <a:avLst/>
          </a:prstGeom>
        </p:spPr>
      </p:pic>
    </p:spTree>
    <p:extLst>
      <p:ext uri="{BB962C8B-B14F-4D97-AF65-F5344CB8AC3E}">
        <p14:creationId xmlns:p14="http://schemas.microsoft.com/office/powerpoint/2010/main" val="21816921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093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F337289B-728E-018C-2CEB-2545B1E3B8D4}"/>
              </a:ext>
            </a:extLst>
          </p:cNvPr>
          <p:cNvSpPr>
            <a:spLocks noGrp="1"/>
          </p:cNvSpPr>
          <p:nvPr>
            <p:ph type="title"/>
          </p:nvPr>
        </p:nvSpPr>
        <p:spPr>
          <a:xfrm>
            <a:off x="10391" y="3480816"/>
            <a:ext cx="3415561" cy="521208"/>
          </a:xfrm>
        </p:spPr>
        <p:txBody>
          <a:bodyPr>
            <a:normAutofit fontScale="90000"/>
          </a:bodyPr>
          <a:lstStyle/>
          <a:p>
            <a:pPr algn="ctr"/>
            <a:r>
              <a:rPr lang="en-US" sz="2400">
                <a:latin typeface="Arial"/>
                <a:cs typeface="Arial"/>
              </a:rPr>
              <a:t>WHAT ARE </a:t>
            </a:r>
            <a:br>
              <a:rPr lang="en-US">
                <a:latin typeface="Arial"/>
                <a:cs typeface="Arial"/>
              </a:rPr>
            </a:br>
            <a:r>
              <a:rPr lang="en-US" sz="2400">
                <a:latin typeface="Arial"/>
                <a:cs typeface="Arial"/>
              </a:rPr>
              <a:t>CLEFTS?</a:t>
            </a:r>
          </a:p>
        </p:txBody>
      </p:sp>
      <p:sp>
        <p:nvSpPr>
          <p:cNvPr id="15" name="TextBox 14">
            <a:extLst>
              <a:ext uri="{FF2B5EF4-FFF2-40B4-BE49-F238E27FC236}">
                <a16:creationId xmlns:a16="http://schemas.microsoft.com/office/drawing/2014/main" id="{13277A7E-E4B6-FD83-1702-5BA7BEF1670F}"/>
              </a:ext>
            </a:extLst>
          </p:cNvPr>
          <p:cNvSpPr txBox="1"/>
          <p:nvPr/>
        </p:nvSpPr>
        <p:spPr>
          <a:xfrm>
            <a:off x="4171204" y="1617235"/>
            <a:ext cx="2290362" cy="4508927"/>
          </a:xfrm>
          <a:prstGeom prst="rect">
            <a:avLst/>
          </a:prstGeom>
          <a:noFill/>
        </p:spPr>
        <p:txBody>
          <a:bodyPr wrap="square" lIns="91440" tIns="45720" rIns="91440" bIns="45720" rtlCol="0" anchor="t">
            <a:spAutoFit/>
          </a:bodyPr>
          <a:lstStyle/>
          <a:p>
            <a:r>
              <a:rPr lang="en-US" sz="1400">
                <a:solidFill>
                  <a:schemeClr val="bg1"/>
                </a:solidFill>
                <a:latin typeface="Arial" panose="020B0604020202020204" pitchFamily="34" charset="0"/>
                <a:cs typeface="Arial" panose="020B0604020202020204" pitchFamily="34" charset="0"/>
              </a:rPr>
              <a:t>A cleft occurs when certain body parts and structures do not fuse together properly in utero. </a:t>
            </a:r>
          </a:p>
          <a:p>
            <a:pPr marL="285750" indent="-285750">
              <a:buFont typeface="Arial" panose="020B0604020202020204" pitchFamily="34" charset="0"/>
              <a:buChar char="•"/>
            </a:pPr>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a:cs typeface="Arial"/>
              </a:rPr>
              <a:t>Clefts can involve the lip and/or the roof of the mouth, which is made </a:t>
            </a:r>
          </a:p>
          <a:p>
            <a:r>
              <a:rPr lang="en-US" sz="1400">
                <a:solidFill>
                  <a:schemeClr val="bg1"/>
                </a:solidFill>
                <a:latin typeface="Arial"/>
                <a:cs typeface="Arial"/>
              </a:rPr>
              <a:t>up of both hard and </a:t>
            </a:r>
            <a:endParaRPr lang="en-US">
              <a:solidFill>
                <a:schemeClr val="bg1"/>
              </a:solidFill>
              <a:latin typeface="Arial"/>
              <a:cs typeface="Arial"/>
            </a:endParaRPr>
          </a:p>
          <a:p>
            <a:r>
              <a:rPr lang="en-US" sz="1400">
                <a:solidFill>
                  <a:schemeClr val="bg1"/>
                </a:solidFill>
                <a:latin typeface="Arial"/>
                <a:cs typeface="Arial"/>
              </a:rPr>
              <a:t>soft palate. </a:t>
            </a:r>
            <a:endParaRPr lang="en-US">
              <a:solidFill>
                <a:schemeClr val="bg1"/>
              </a:solidFill>
              <a:latin typeface="Arial"/>
              <a:cs typeface="Arial"/>
            </a:endParaRPr>
          </a:p>
          <a:p>
            <a:pPr marL="285750" indent="-285750">
              <a:buFont typeface="Arial" panose="020B0604020202020204" pitchFamily="34" charset="0"/>
              <a:buChar char="•"/>
            </a:pPr>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a:cs typeface="Arial"/>
              </a:rPr>
              <a:t>1 in 700 babies is born with a cleft lip and/or </a:t>
            </a:r>
          </a:p>
          <a:p>
            <a:r>
              <a:rPr lang="en-US" sz="1400">
                <a:solidFill>
                  <a:schemeClr val="bg1"/>
                </a:solidFill>
                <a:latin typeface="Arial"/>
                <a:cs typeface="Arial"/>
              </a:rPr>
              <a:t>palate globally.</a:t>
            </a:r>
          </a:p>
          <a:p>
            <a:pPr marL="285750" indent="-285750">
              <a:buFont typeface="Arial" panose="020B0604020202020204" pitchFamily="34" charset="0"/>
              <a:buChar char="•"/>
            </a:pPr>
            <a:endParaRPr lang="en-US" sz="1400">
              <a:solidFill>
                <a:schemeClr val="bg1"/>
              </a:solidFill>
              <a:latin typeface="Arial" panose="020B0604020202020204" pitchFamily="34" charset="0"/>
              <a:cs typeface="Arial" panose="020B0604020202020204" pitchFamily="34" charset="0"/>
            </a:endParaRPr>
          </a:p>
          <a:p>
            <a:r>
              <a:rPr lang="en-US" sz="1400">
                <a:solidFill>
                  <a:schemeClr val="bg1"/>
                </a:solidFill>
                <a:latin typeface="Arial"/>
                <a:cs typeface="Arial"/>
              </a:rPr>
              <a:t>Clefts can cause difficulties eating, breathing, hearing, </a:t>
            </a:r>
          </a:p>
          <a:p>
            <a:r>
              <a:rPr lang="en-US" sz="1400">
                <a:solidFill>
                  <a:schemeClr val="bg1"/>
                </a:solidFill>
                <a:latin typeface="Arial"/>
                <a:cs typeface="Arial"/>
              </a:rPr>
              <a:t>and speaking</a:t>
            </a:r>
            <a:r>
              <a:rPr lang="en-US" sz="1700">
                <a:solidFill>
                  <a:schemeClr val="bg1"/>
                </a:solidFill>
                <a:latin typeface="Arial"/>
                <a:cs typeface="Arial"/>
              </a:rPr>
              <a:t>.</a:t>
            </a:r>
            <a:endParaRPr lang="en-US">
              <a:solidFill>
                <a:schemeClr val="bg1"/>
              </a:solidFill>
            </a:endParaRPr>
          </a:p>
          <a:p>
            <a:pPr marL="285750" indent="-285750">
              <a:buFont typeface="Arial" panose="020B0604020202020204" pitchFamily="34" charset="0"/>
              <a:buChar char="•"/>
            </a:pPr>
            <a:endParaRPr lang="en-US">
              <a:solidFill>
                <a:schemeClr val="bg1"/>
              </a:solidFill>
            </a:endParaRPr>
          </a:p>
        </p:txBody>
      </p:sp>
      <p:pic>
        <p:nvPicPr>
          <p:cNvPr id="17" name="Picture 16" descr="A child holding a picture of a baby&#10;&#10;Description automatically generated">
            <a:extLst>
              <a:ext uri="{FF2B5EF4-FFF2-40B4-BE49-F238E27FC236}">
                <a16:creationId xmlns:a16="http://schemas.microsoft.com/office/drawing/2014/main" id="{B0560B31-2228-02C4-2CC4-0686BA280017}"/>
              </a:ext>
            </a:extLst>
          </p:cNvPr>
          <p:cNvPicPr>
            <a:picLocks noChangeAspect="1"/>
          </p:cNvPicPr>
          <p:nvPr/>
        </p:nvPicPr>
        <p:blipFill>
          <a:blip r:embed="rId2">
            <a:extLst>
              <a:ext uri="{28A0092B-C50C-407E-A947-70E740481C1C}">
                <a14:useLocalDpi xmlns:a14="http://schemas.microsoft.com/office/drawing/2010/main"/>
              </a:ext>
            </a:extLst>
          </a:blip>
          <a:srcRect l="20953" r="26841"/>
          <a:stretch/>
        </p:blipFill>
        <p:spPr>
          <a:xfrm>
            <a:off x="6855445" y="0"/>
            <a:ext cx="5371724" cy="6858000"/>
          </a:xfrm>
          <a:prstGeom prst="rect">
            <a:avLst/>
          </a:prstGeom>
        </p:spPr>
      </p:pic>
    </p:spTree>
    <p:extLst>
      <p:ext uri="{BB962C8B-B14F-4D97-AF65-F5344CB8AC3E}">
        <p14:creationId xmlns:p14="http://schemas.microsoft.com/office/powerpoint/2010/main" val="19795487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6AB748E-C606-A940-9F08-988DDF36F812}"/>
              </a:ext>
            </a:extLst>
          </p:cNvPr>
          <p:cNvSpPr txBox="1">
            <a:spLocks/>
          </p:cNvSpPr>
          <p:nvPr/>
        </p:nvSpPr>
        <p:spPr>
          <a:xfrm>
            <a:off x="5862659" y="2712454"/>
            <a:ext cx="13488939" cy="795496"/>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3200" kern="1200" baseline="0">
                <a:solidFill>
                  <a:schemeClr val="tx1"/>
                </a:solidFill>
                <a:latin typeface="Gotham Bold" pitchFamily="2" charset="0"/>
                <a:ea typeface="+mj-ea"/>
                <a:cs typeface="+mj-cs"/>
              </a:defRPr>
            </a:lvl1pPr>
          </a:lstStyle>
          <a:p>
            <a:r>
              <a:rPr lang="en-US" sz="2400" b="1">
                <a:solidFill>
                  <a:schemeClr val="bg1"/>
                </a:solidFill>
                <a:latin typeface="Arial" panose="020B0604020202020204" pitchFamily="34" charset="0"/>
                <a:cs typeface="Arial" panose="020B0604020202020204" pitchFamily="34" charset="0"/>
              </a:rPr>
              <a:t>THE PROBLEM</a:t>
            </a:r>
          </a:p>
        </p:txBody>
      </p:sp>
      <p:sp>
        <p:nvSpPr>
          <p:cNvPr id="5" name="Text Placeholder 4">
            <a:extLst>
              <a:ext uri="{FF2B5EF4-FFF2-40B4-BE49-F238E27FC236}">
                <a16:creationId xmlns:a16="http://schemas.microsoft.com/office/drawing/2014/main" id="{AB7C522F-FDD0-0844-8B15-B32E8E35331A}"/>
              </a:ext>
            </a:extLst>
          </p:cNvPr>
          <p:cNvSpPr txBox="1">
            <a:spLocks/>
          </p:cNvSpPr>
          <p:nvPr/>
        </p:nvSpPr>
        <p:spPr>
          <a:xfrm>
            <a:off x="5862659" y="3145553"/>
            <a:ext cx="2861584" cy="43454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None/>
            </a:pPr>
            <a:r>
              <a:rPr lang="en-US" sz="1400" b="1">
                <a:solidFill>
                  <a:schemeClr val="bg1"/>
                </a:solidFill>
                <a:latin typeface="Arial" panose="020B0604020202020204" pitchFamily="34" charset="0"/>
                <a:cs typeface="Arial" panose="020B0604020202020204" pitchFamily="34" charset="0"/>
              </a:rPr>
              <a:t>Hundreds of thousands </a:t>
            </a:r>
            <a:r>
              <a:rPr lang="en-US" sz="1400">
                <a:solidFill>
                  <a:schemeClr val="bg1"/>
                </a:solidFill>
                <a:latin typeface="Arial" panose="020B0604020202020204" pitchFamily="34" charset="0"/>
                <a:cs typeface="Arial" panose="020B0604020202020204" pitchFamily="34" charset="0"/>
              </a:rPr>
              <a:t>of children in resource-poor communities around the world </a:t>
            </a:r>
            <a:r>
              <a:rPr lang="en-US" sz="1400" b="1">
                <a:solidFill>
                  <a:schemeClr val="bg1"/>
                </a:solidFill>
                <a:latin typeface="Arial" panose="020B0604020202020204" pitchFamily="34" charset="0"/>
                <a:cs typeface="Arial" panose="020B0604020202020204" pitchFamily="34" charset="0"/>
              </a:rPr>
              <a:t>don’t have access </a:t>
            </a:r>
            <a:r>
              <a:rPr lang="en-US" sz="1400">
                <a:solidFill>
                  <a:schemeClr val="bg1"/>
                </a:solidFill>
                <a:latin typeface="Arial" panose="020B0604020202020204" pitchFamily="34" charset="0"/>
                <a:cs typeface="Arial" panose="020B0604020202020204" pitchFamily="34" charset="0"/>
              </a:rPr>
              <a:t>to the lifesaving cleft treatment they desperately need. </a:t>
            </a:r>
          </a:p>
          <a:p>
            <a:endParaRPr lang="en-US"/>
          </a:p>
        </p:txBody>
      </p:sp>
      <p:pic>
        <p:nvPicPr>
          <p:cNvPr id="6" name="Picture 5" descr="A person holding a baby&#10;&#10;Description automatically generated">
            <a:extLst>
              <a:ext uri="{FF2B5EF4-FFF2-40B4-BE49-F238E27FC236}">
                <a16:creationId xmlns:a16="http://schemas.microsoft.com/office/drawing/2014/main" id="{C58EBE7B-FA02-B741-A6E0-3D53E10BCD3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2766" r="1674" b="9020"/>
          <a:stretch/>
        </p:blipFill>
        <p:spPr>
          <a:xfrm>
            <a:off x="-1" y="0"/>
            <a:ext cx="5342971" cy="6858000"/>
          </a:xfrm>
          <a:prstGeom prst="rect">
            <a:avLst/>
          </a:prstGeom>
        </p:spPr>
      </p:pic>
    </p:spTree>
    <p:extLst>
      <p:ext uri="{BB962C8B-B14F-4D97-AF65-F5344CB8AC3E}">
        <p14:creationId xmlns:p14="http://schemas.microsoft.com/office/powerpoint/2010/main" val="13615661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19B02-62C0-1EA7-4BD3-DA5C8E4BC70E}"/>
            </a:ext>
          </a:extLst>
        </p:cNvPr>
        <p:cNvGrpSpPr/>
        <p:nvPr/>
      </p:nvGrpSpPr>
      <p:grpSpPr>
        <a:xfrm>
          <a:off x="0" y="0"/>
          <a:ext cx="0" cy="0"/>
          <a:chOff x="0" y="0"/>
          <a:chExt cx="0" cy="0"/>
        </a:xfrm>
      </p:grpSpPr>
      <p:pic>
        <p:nvPicPr>
          <p:cNvPr id="6" name="Picture 5" descr="A baby lying on a bed&#10;&#10;Description automatically generated">
            <a:extLst>
              <a:ext uri="{FF2B5EF4-FFF2-40B4-BE49-F238E27FC236}">
                <a16:creationId xmlns:a16="http://schemas.microsoft.com/office/drawing/2014/main" id="{F91C12EC-C1BE-3C4E-3B1C-4250298C190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96205" y="762518"/>
            <a:ext cx="4718793" cy="5223779"/>
          </a:xfrm>
          <a:prstGeom prst="rect">
            <a:avLst/>
          </a:prstGeom>
        </p:spPr>
      </p:pic>
      <p:sp>
        <p:nvSpPr>
          <p:cNvPr id="2" name="Title 1">
            <a:extLst>
              <a:ext uri="{FF2B5EF4-FFF2-40B4-BE49-F238E27FC236}">
                <a16:creationId xmlns:a16="http://schemas.microsoft.com/office/drawing/2014/main" id="{CE86BAFC-192A-4F69-DE4C-DCB202F77C35}"/>
              </a:ext>
            </a:extLst>
          </p:cNvPr>
          <p:cNvSpPr>
            <a:spLocks noGrp="1"/>
          </p:cNvSpPr>
          <p:nvPr>
            <p:ph type="title"/>
          </p:nvPr>
        </p:nvSpPr>
        <p:spPr>
          <a:xfrm>
            <a:off x="420313" y="676280"/>
            <a:ext cx="5223941" cy="795496"/>
          </a:xfrm>
        </p:spPr>
        <p:txBody>
          <a:bodyPr>
            <a:normAutofit/>
          </a:bodyPr>
          <a:lstStyle/>
          <a:p>
            <a:r>
              <a:rPr lang="en-US" sz="2400">
                <a:solidFill>
                  <a:schemeClr val="accent4"/>
                </a:solidFill>
              </a:rPr>
              <a:t>THE PROBLEM</a:t>
            </a:r>
          </a:p>
        </p:txBody>
      </p:sp>
      <p:sp>
        <p:nvSpPr>
          <p:cNvPr id="9" name="Text Placeholder 1">
            <a:extLst>
              <a:ext uri="{FF2B5EF4-FFF2-40B4-BE49-F238E27FC236}">
                <a16:creationId xmlns:a16="http://schemas.microsoft.com/office/drawing/2014/main" id="{BA44FA4C-9FBC-1236-A6CB-5765C376B38F}"/>
              </a:ext>
            </a:extLst>
          </p:cNvPr>
          <p:cNvSpPr txBox="1">
            <a:spLocks/>
          </p:cNvSpPr>
          <p:nvPr/>
        </p:nvSpPr>
        <p:spPr>
          <a:xfrm>
            <a:off x="483663" y="1068398"/>
            <a:ext cx="4873528" cy="6372664"/>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tx1"/>
                </a:solidFill>
                <a:latin typeface="Gotham SSm Book" pitchFamily="2" charset="0"/>
                <a:ea typeface="+mn-ea"/>
                <a:cs typeface="Gotham SSm Book" pitchFamily="2"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20000"/>
              </a:lnSpc>
              <a:buNone/>
            </a:pPr>
            <a:r>
              <a:rPr lang="en-US" sz="1400">
                <a:solidFill>
                  <a:schemeClr val="accent4"/>
                </a:solidFill>
                <a:latin typeface="Arial" panose="020B0604020202020204" pitchFamily="34" charset="0"/>
                <a:ea typeface="Calibri" panose="020F0502020204030204" pitchFamily="34" charset="0"/>
                <a:cs typeface="Arial" panose="020B0604020202020204" pitchFamily="34" charset="0"/>
              </a:rPr>
              <a:t>A baby with a cleft is born every 3 minutes. </a:t>
            </a:r>
          </a:p>
          <a:p>
            <a:pPr marL="0" indent="0">
              <a:lnSpc>
                <a:spcPct val="120000"/>
              </a:lnSpc>
              <a:buNone/>
            </a:pPr>
            <a:r>
              <a:rPr lang="en-US" sz="1400">
                <a:solidFill>
                  <a:schemeClr val="accent4"/>
                </a:solidFill>
                <a:latin typeface="Arial" panose="020B0604020202020204" pitchFamily="34" charset="0"/>
                <a:ea typeface="Calibri" panose="020F0502020204030204" pitchFamily="34" charset="0"/>
                <a:cs typeface="Arial" panose="020B0604020202020204" pitchFamily="34" charset="0"/>
              </a:rPr>
              <a:t>Without cleft treatment, these babies can experience:</a:t>
            </a:r>
          </a:p>
          <a:p>
            <a:pPr marL="285750" indent="-285750">
              <a:lnSpc>
                <a:spcPct val="120000"/>
              </a:lnSpc>
              <a:buFont typeface="Arial" panose="020B0604020202020204" pitchFamily="34" charset="0"/>
              <a:buChar char="•"/>
            </a:pPr>
            <a:r>
              <a:rPr lang="en-US" sz="1400">
                <a:solidFill>
                  <a:schemeClr val="accent4"/>
                </a:solidFill>
                <a:latin typeface="Arial" panose="020B0604020202020204" pitchFamily="34" charset="0"/>
                <a:ea typeface="Calibri" panose="020F0502020204030204" pitchFamily="34" charset="0"/>
                <a:cs typeface="Arial" panose="020B0604020202020204" pitchFamily="34" charset="0"/>
              </a:rPr>
              <a:t>Isolation and prejudice in their communities. No child deserves to feel like an outcast. </a:t>
            </a:r>
          </a:p>
          <a:p>
            <a:pPr marL="285750" indent="-285750">
              <a:lnSpc>
                <a:spcPct val="120000"/>
              </a:lnSpc>
              <a:buFont typeface="Arial" panose="020B0604020202020204" pitchFamily="34" charset="0"/>
              <a:buChar char="•"/>
            </a:pPr>
            <a:r>
              <a:rPr lang="en-US" sz="1400">
                <a:solidFill>
                  <a:schemeClr val="accent4"/>
                </a:solidFill>
                <a:latin typeface="Arial" panose="020B0604020202020204" pitchFamily="34" charset="0"/>
                <a:ea typeface="Calibri" panose="020F0502020204030204" pitchFamily="34" charset="0"/>
                <a:cs typeface="Arial" panose="020B0604020202020204" pitchFamily="34" charset="0"/>
              </a:rPr>
              <a:t>Malnourishment due to problems eating.                    This can result in starvation and even death. </a:t>
            </a:r>
          </a:p>
          <a:p>
            <a:pPr marL="285750" indent="-285750">
              <a:lnSpc>
                <a:spcPct val="120000"/>
              </a:lnSpc>
              <a:buFont typeface="Arial" panose="020B0604020202020204" pitchFamily="34" charset="0"/>
              <a:buChar char="•"/>
            </a:pPr>
            <a:r>
              <a:rPr lang="en-US" sz="1400">
                <a:solidFill>
                  <a:schemeClr val="accent4"/>
                </a:solidFill>
                <a:latin typeface="Arial" panose="020B0604020202020204" pitchFamily="34" charset="0"/>
                <a:ea typeface="Calibri" panose="020F0502020204030204" pitchFamily="34" charset="0"/>
                <a:cs typeface="Arial" panose="020B0604020202020204" pitchFamily="34" charset="0"/>
              </a:rPr>
              <a:t>Chronic ear infections.                                                This can result in permanent hearing loss.</a:t>
            </a:r>
          </a:p>
          <a:p>
            <a:pPr marL="285750" indent="-285750">
              <a:lnSpc>
                <a:spcPct val="120000"/>
              </a:lnSpc>
              <a:buFont typeface="Arial" panose="020B0604020202020204" pitchFamily="34" charset="0"/>
              <a:buChar char="•"/>
            </a:pPr>
            <a:r>
              <a:rPr lang="en-US" sz="1400">
                <a:solidFill>
                  <a:schemeClr val="accent4"/>
                </a:solidFill>
                <a:latin typeface="Arial" panose="020B0604020202020204" pitchFamily="34" charset="0"/>
                <a:ea typeface="Calibri" panose="020F0502020204030204" pitchFamily="34" charset="0"/>
                <a:cs typeface="Arial" panose="020B0604020202020204" pitchFamily="34" charset="0"/>
              </a:rPr>
              <a:t>Struggles to speak and express themselves.             This can result in a lifetime of anxiety and depression. </a:t>
            </a:r>
          </a:p>
          <a:p>
            <a:endParaRPr lang="en-US" sz="1700">
              <a:solidFill>
                <a:schemeClr val="accent4"/>
              </a:solidFill>
            </a:endParaRPr>
          </a:p>
          <a:p>
            <a:pPr marL="0" indent="0">
              <a:buNone/>
            </a:pPr>
            <a:endParaRPr lang="en-US">
              <a:solidFill>
                <a:schemeClr val="accent4"/>
              </a:solidFill>
            </a:endParaRPr>
          </a:p>
        </p:txBody>
      </p:sp>
    </p:spTree>
    <p:extLst>
      <p:ext uri="{BB962C8B-B14F-4D97-AF65-F5344CB8AC3E}">
        <p14:creationId xmlns:p14="http://schemas.microsoft.com/office/powerpoint/2010/main" val="39898349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6C48"/>
        </a:solidFill>
        <a:effectLst/>
      </p:bgPr>
    </p:bg>
    <p:spTree>
      <p:nvGrpSpPr>
        <p:cNvPr id="1" name=""/>
        <p:cNvGrpSpPr/>
        <p:nvPr/>
      </p:nvGrpSpPr>
      <p:grpSpPr>
        <a:xfrm>
          <a:off x="0" y="0"/>
          <a:ext cx="0" cy="0"/>
          <a:chOff x="0" y="0"/>
          <a:chExt cx="0" cy="0"/>
        </a:xfrm>
      </p:grpSpPr>
      <p:pic>
        <p:nvPicPr>
          <p:cNvPr id="14" name="Picture Placeholder 13" descr="A doctor holding a baby&#10;&#10;Description automatically generated">
            <a:extLst>
              <a:ext uri="{FF2B5EF4-FFF2-40B4-BE49-F238E27FC236}">
                <a16:creationId xmlns:a16="http://schemas.microsoft.com/office/drawing/2014/main" id="{BE91AB17-781B-EB7D-01FD-9A679A8A1395}"/>
              </a:ext>
            </a:extLst>
          </p:cNvPr>
          <p:cNvPicPr>
            <a:picLocks noGrp="1" noChangeAspect="1"/>
          </p:cNvPicPr>
          <p:nvPr>
            <p:ph type="pic" sz="quarter" idx="4294967295"/>
          </p:nvPr>
        </p:nvPicPr>
        <p:blipFill>
          <a:blip r:embed="rId2"/>
          <a:srcRect t="13611" b="5377"/>
          <a:stretch/>
        </p:blipFill>
        <p:spPr>
          <a:xfrm>
            <a:off x="5056188" y="0"/>
            <a:ext cx="7135812" cy="6858000"/>
          </a:xfrm>
        </p:spPr>
      </p:pic>
      <p:sp>
        <p:nvSpPr>
          <p:cNvPr id="8" name="TextBox 7">
            <a:extLst>
              <a:ext uri="{FF2B5EF4-FFF2-40B4-BE49-F238E27FC236}">
                <a16:creationId xmlns:a16="http://schemas.microsoft.com/office/drawing/2014/main" id="{EF32B0F8-54E7-4848-834E-FC6DC610DC3A}"/>
              </a:ext>
            </a:extLst>
          </p:cNvPr>
          <p:cNvSpPr txBox="1"/>
          <p:nvPr/>
        </p:nvSpPr>
        <p:spPr>
          <a:xfrm>
            <a:off x="11206976" y="6133171"/>
            <a:ext cx="184731" cy="369332"/>
          </a:xfrm>
          <a:prstGeom prst="rect">
            <a:avLst/>
          </a:prstGeom>
          <a:noFill/>
        </p:spPr>
        <p:txBody>
          <a:bodyPr wrap="none" rtlCol="0">
            <a:spAutoFit/>
          </a:bodyPr>
          <a:lstStyle/>
          <a:p>
            <a:endParaRPr lang="en-US"/>
          </a:p>
        </p:txBody>
      </p:sp>
      <p:sp>
        <p:nvSpPr>
          <p:cNvPr id="4" name="Title 2">
            <a:extLst>
              <a:ext uri="{FF2B5EF4-FFF2-40B4-BE49-F238E27FC236}">
                <a16:creationId xmlns:a16="http://schemas.microsoft.com/office/drawing/2014/main" id="{CB794CF6-B4F6-05CA-D61C-A805A047B2C5}"/>
              </a:ext>
            </a:extLst>
          </p:cNvPr>
          <p:cNvSpPr txBox="1">
            <a:spLocks/>
          </p:cNvSpPr>
          <p:nvPr/>
        </p:nvSpPr>
        <p:spPr>
          <a:xfrm>
            <a:off x="1707471" y="654636"/>
            <a:ext cx="7228106" cy="555942"/>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3200" b="1" i="0" kern="1200" baseline="0">
                <a:solidFill>
                  <a:schemeClr val="bg1"/>
                </a:solidFill>
                <a:latin typeface="Arial" panose="020B0604020202020204" pitchFamily="34" charset="0"/>
                <a:ea typeface="+mj-ea"/>
                <a:cs typeface="Arial" panose="020B0604020202020204" pitchFamily="34" charset="0"/>
              </a:defRPr>
            </a:lvl1pPr>
          </a:lstStyle>
          <a:p>
            <a:r>
              <a:rPr lang="en-US" sz="2400"/>
              <a:t>OUR SOLUTION</a:t>
            </a:r>
          </a:p>
        </p:txBody>
      </p:sp>
      <p:sp>
        <p:nvSpPr>
          <p:cNvPr id="5" name="Text Placeholder 5">
            <a:extLst>
              <a:ext uri="{FF2B5EF4-FFF2-40B4-BE49-F238E27FC236}">
                <a16:creationId xmlns:a16="http://schemas.microsoft.com/office/drawing/2014/main" id="{1283DC65-5D37-4441-4850-8DA6331A327A}"/>
              </a:ext>
            </a:extLst>
          </p:cNvPr>
          <p:cNvSpPr txBox="1">
            <a:spLocks/>
          </p:cNvSpPr>
          <p:nvPr/>
        </p:nvSpPr>
        <p:spPr>
          <a:xfrm>
            <a:off x="1707472" y="1080757"/>
            <a:ext cx="3001724" cy="4243387"/>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00000"/>
              </a:lnSpc>
              <a:buFont typeface="Franklin Gothic Book" panose="020B0503020102020204" pitchFamily="34" charset="0"/>
              <a:buNone/>
            </a:pPr>
            <a:r>
              <a:rPr lang="en-US" sz="1400"/>
              <a:t>We empower medical professionals around the world with the training, funding, and resources they need to provide free cleft surgery and other essential care to children in their own communities. </a:t>
            </a:r>
          </a:p>
          <a:p>
            <a:pPr marL="0" indent="0">
              <a:lnSpc>
                <a:spcPct val="100000"/>
              </a:lnSpc>
              <a:buFont typeface="Franklin Gothic Book" panose="020B0503020102020204" pitchFamily="34" charset="0"/>
              <a:buNone/>
            </a:pPr>
            <a:r>
              <a:rPr lang="en-US" sz="1400"/>
              <a:t>We advance a sustainable solution and scalable global health model for cleft treatment, drastically improving children’s lives, including their ability to eat, breathe, speak, and, ultimately, thrive.</a:t>
            </a:r>
          </a:p>
        </p:txBody>
      </p:sp>
    </p:spTree>
    <p:extLst>
      <p:ext uri="{BB962C8B-B14F-4D97-AF65-F5344CB8AC3E}">
        <p14:creationId xmlns:p14="http://schemas.microsoft.com/office/powerpoint/2010/main" val="357532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5">
            <a:extLst>
              <a:ext uri="{FF2B5EF4-FFF2-40B4-BE49-F238E27FC236}">
                <a16:creationId xmlns:a16="http://schemas.microsoft.com/office/drawing/2014/main" id="{D7FB5E62-E7A6-764F-82F7-24542D527B7E}"/>
              </a:ext>
            </a:extLst>
          </p:cNvPr>
          <p:cNvSpPr txBox="1">
            <a:spLocks/>
          </p:cNvSpPr>
          <p:nvPr/>
        </p:nvSpPr>
        <p:spPr>
          <a:xfrm>
            <a:off x="6286507" y="1259040"/>
            <a:ext cx="4973619" cy="5666922"/>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l" rtl="0" fontAlgn="base">
              <a:lnSpc>
                <a:spcPct val="110000"/>
              </a:lnSpc>
              <a:buNone/>
            </a:pPr>
            <a:r>
              <a:rPr lang="en-US" sz="1400" b="0" i="0" u="none" strike="noStrike">
                <a:solidFill>
                  <a:srgbClr val="04247B"/>
                </a:solidFill>
                <a:effectLst/>
                <a:latin typeface="Arial" panose="020B0604020202020204" pitchFamily="34" charset="0"/>
              </a:rPr>
              <a:t>Smile Train is committed to treating the whole patient through programs that provide access to important comprehensive cleft care services.​</a:t>
            </a:r>
            <a:r>
              <a:rPr lang="en-US" sz="1400" b="0" i="0" u="none" strike="noStrike">
                <a:solidFill>
                  <a:srgbClr val="04247B"/>
                </a:solidFill>
                <a:effectLst/>
                <a:latin typeface="Segoe UI" panose="020B0502040204020203" pitchFamily="34" charset="0"/>
              </a:rPr>
              <a:t> </a:t>
            </a:r>
            <a:r>
              <a:rPr lang="en-US" sz="1400" b="0" i="0" u="none" strike="noStrike">
                <a:solidFill>
                  <a:srgbClr val="04247B"/>
                </a:solidFill>
                <a:effectLst/>
                <a:latin typeface="Arial" panose="020B0604020202020204" pitchFamily="34" charset="0"/>
              </a:rPr>
              <a:t>Comprehensive cleft care is intended to ensure long-term, successful rehabilitation for individuals with clefts and includes essential treatments beyond cleft surgery, such as:​</a:t>
            </a:r>
            <a:r>
              <a:rPr lang="en-US" sz="1400" b="0" i="0">
                <a:solidFill>
                  <a:srgbClr val="000000"/>
                </a:solidFill>
                <a:effectLst/>
                <a:latin typeface="Arial" panose="020B0604020202020204" pitchFamily="34" charset="0"/>
              </a:rPr>
              <a:t>​</a:t>
            </a:r>
            <a:endParaRPr lang="en-US" sz="1400" b="0" i="0">
              <a:solidFill>
                <a:srgbClr val="000000"/>
              </a:solidFill>
              <a:effectLst/>
              <a:latin typeface="Segoe UI" panose="020B0502040204020203" pitchFamily="34" charset="0"/>
            </a:endParaRPr>
          </a:p>
          <a:p>
            <a:pPr marL="0" indent="0" algn="l" rtl="0" fontAlgn="base">
              <a:buNone/>
            </a:pPr>
            <a:endParaRPr lang="en-US" sz="1400" b="0" i="0">
              <a:solidFill>
                <a:srgbClr val="000000"/>
              </a:solidFill>
              <a:effectLst/>
              <a:latin typeface="Segoe UI" panose="020B0502040204020203" pitchFamily="34" charset="0"/>
            </a:endParaRPr>
          </a:p>
          <a:p>
            <a:pPr marL="0" indent="0" algn="l" rtl="0" fontAlgn="base">
              <a:buNone/>
            </a:pPr>
            <a:r>
              <a:rPr lang="en-US" sz="1400" b="0" i="0">
                <a:solidFill>
                  <a:srgbClr val="000000"/>
                </a:solidFill>
                <a:effectLst/>
                <a:latin typeface="Segoe UI" panose="020B0502040204020203" pitchFamily="34" charset="0"/>
              </a:rPr>
              <a:t>​</a:t>
            </a:r>
          </a:p>
          <a:p>
            <a:pPr marL="0" indent="0" algn="l" rtl="0" fontAlgn="base">
              <a:buNone/>
            </a:pPr>
            <a:r>
              <a:rPr lang="en-US" sz="1400" b="0" i="0" u="none" strike="noStrike">
                <a:solidFill>
                  <a:srgbClr val="04247B"/>
                </a:solidFill>
                <a:effectLst/>
                <a:latin typeface="Arial" panose="020B0604020202020204" pitchFamily="34" charset="0"/>
              </a:rPr>
              <a:t>​</a:t>
            </a:r>
            <a:r>
              <a:rPr lang="en-US" sz="1400" b="0" i="0">
                <a:solidFill>
                  <a:srgbClr val="000000"/>
                </a:solidFill>
                <a:effectLst/>
                <a:latin typeface="Arial" panose="020B0604020202020204" pitchFamily="34" charset="0"/>
              </a:rPr>
              <a:t>​</a:t>
            </a:r>
            <a:endParaRPr lang="en-US" sz="1400" b="0" i="0">
              <a:solidFill>
                <a:srgbClr val="000000"/>
              </a:solidFill>
              <a:effectLst/>
              <a:latin typeface="Segoe UI" panose="020B0502040204020203" pitchFamily="34" charset="0"/>
            </a:endParaRPr>
          </a:p>
          <a:p>
            <a:pPr marL="0" indent="0" algn="l" rtl="0" fontAlgn="base">
              <a:buNone/>
            </a:pPr>
            <a:r>
              <a:rPr lang="en-US" sz="1400" b="0" i="0" u="none" strike="noStrike">
                <a:solidFill>
                  <a:srgbClr val="04247B"/>
                </a:solidFill>
                <a:effectLst/>
                <a:latin typeface="Arial" panose="020B0604020202020204" pitchFamily="34" charset="0"/>
              </a:rPr>
              <a:t>​</a:t>
            </a:r>
            <a:r>
              <a:rPr lang="en-US" sz="1400" b="0" i="0">
                <a:solidFill>
                  <a:srgbClr val="000000"/>
                </a:solidFill>
                <a:effectLst/>
                <a:latin typeface="Arial" panose="020B0604020202020204" pitchFamily="34" charset="0"/>
              </a:rPr>
              <a:t>​</a:t>
            </a:r>
            <a:endParaRPr lang="en-US" sz="1400" b="0" i="0">
              <a:solidFill>
                <a:srgbClr val="000000"/>
              </a:solidFill>
              <a:effectLst/>
              <a:latin typeface="Segoe UI" panose="020B0502040204020203" pitchFamily="34" charset="0"/>
            </a:endParaRPr>
          </a:p>
          <a:p>
            <a:pPr marL="0" indent="0" algn="l" rtl="0" fontAlgn="base">
              <a:buNone/>
            </a:pPr>
            <a:r>
              <a:rPr lang="en-US" sz="1400" b="0" i="0" u="none" strike="noStrike">
                <a:solidFill>
                  <a:srgbClr val="04247B"/>
                </a:solidFill>
                <a:effectLst/>
                <a:latin typeface="Arial" panose="020B0604020202020204" pitchFamily="34" charset="0"/>
              </a:rPr>
              <a:t>​</a:t>
            </a:r>
            <a:r>
              <a:rPr lang="en-US" sz="1400" b="0" i="0">
                <a:solidFill>
                  <a:srgbClr val="000000"/>
                </a:solidFill>
                <a:effectLst/>
                <a:latin typeface="Arial" panose="020B0604020202020204" pitchFamily="34" charset="0"/>
              </a:rPr>
              <a:t>​</a:t>
            </a:r>
            <a:endParaRPr lang="en-US" sz="1400" b="0" i="0">
              <a:solidFill>
                <a:srgbClr val="000000"/>
              </a:solidFill>
              <a:effectLst/>
              <a:latin typeface="Segoe UI" panose="020B0502040204020203" pitchFamily="34" charset="0"/>
            </a:endParaRPr>
          </a:p>
          <a:p>
            <a:pPr marL="0" indent="0" algn="l" rtl="0" fontAlgn="base">
              <a:buNone/>
            </a:pPr>
            <a:r>
              <a:rPr lang="en-US" sz="1400" b="0" i="0" u="none" strike="noStrike">
                <a:solidFill>
                  <a:srgbClr val="04247B"/>
                </a:solidFill>
                <a:effectLst/>
                <a:latin typeface="Arial" panose="020B0604020202020204" pitchFamily="34" charset="0"/>
              </a:rPr>
              <a:t>​</a:t>
            </a:r>
            <a:r>
              <a:rPr lang="en-US" sz="1400" b="0" i="0">
                <a:solidFill>
                  <a:srgbClr val="000000"/>
                </a:solidFill>
                <a:effectLst/>
                <a:latin typeface="Arial" panose="020B0604020202020204" pitchFamily="34" charset="0"/>
              </a:rPr>
              <a:t>​</a:t>
            </a:r>
            <a:endParaRPr lang="en-US" sz="1400" b="0" i="0">
              <a:solidFill>
                <a:srgbClr val="000000"/>
              </a:solidFill>
              <a:effectLst/>
              <a:latin typeface="Segoe UI" panose="020B0502040204020203" pitchFamily="34" charset="0"/>
            </a:endParaRPr>
          </a:p>
          <a:p>
            <a:pPr marL="0" indent="0" fontAlgn="base">
              <a:lnSpc>
                <a:spcPct val="110000"/>
              </a:lnSpc>
              <a:buNone/>
            </a:pPr>
            <a:r>
              <a:rPr lang="en-US" sz="1400" b="0" i="0" u="none" strike="noStrike">
                <a:solidFill>
                  <a:srgbClr val="04247B"/>
                </a:solidFill>
                <a:effectLst/>
                <a:latin typeface="Arial" panose="020B0604020202020204" pitchFamily="34" charset="0"/>
              </a:rPr>
              <a:t>​This comprehensive approach is only possible because our model is focused on empowering local medical professionals and health systems to be available for cleft-</a:t>
            </a:r>
            <a:r>
              <a:rPr lang="en-US" sz="1400">
                <a:solidFill>
                  <a:srgbClr val="04247B"/>
                </a:solidFill>
              </a:rPr>
              <a:t>affected</a:t>
            </a:r>
            <a:r>
              <a:rPr lang="en-US" sz="1400" b="0" i="0" u="none" strike="noStrike">
                <a:solidFill>
                  <a:srgbClr val="04247B"/>
                </a:solidFill>
                <a:effectLst/>
                <a:latin typeface="Arial" panose="020B0604020202020204" pitchFamily="34" charset="0"/>
              </a:rPr>
              <a:t> families every day, all year round.​</a:t>
            </a:r>
            <a:r>
              <a:rPr lang="en-US" sz="1400" b="0" i="0">
                <a:solidFill>
                  <a:srgbClr val="000000"/>
                </a:solidFill>
                <a:effectLst/>
                <a:latin typeface="Arial" panose="020B0604020202020204" pitchFamily="34" charset="0"/>
              </a:rPr>
              <a:t>​</a:t>
            </a:r>
            <a:endParaRPr lang="en-US" sz="1400" b="0" i="0">
              <a:solidFill>
                <a:srgbClr val="000000"/>
              </a:solidFill>
              <a:effectLst/>
              <a:latin typeface="Segoe UI" panose="020B0502040204020203" pitchFamily="34" charset="0"/>
            </a:endParaRPr>
          </a:p>
          <a:p>
            <a:pPr marL="0" indent="0">
              <a:buNone/>
            </a:pPr>
            <a:endParaRPr lang="en-US" sz="1400">
              <a:solidFill>
                <a:schemeClr val="tx1"/>
              </a:solidFill>
            </a:endParaRPr>
          </a:p>
        </p:txBody>
      </p:sp>
      <p:sp>
        <p:nvSpPr>
          <p:cNvPr id="2" name="Title 1">
            <a:extLst>
              <a:ext uri="{FF2B5EF4-FFF2-40B4-BE49-F238E27FC236}">
                <a16:creationId xmlns:a16="http://schemas.microsoft.com/office/drawing/2014/main" id="{71713321-97B1-53DF-B4D7-7CE6515AD73B}"/>
              </a:ext>
            </a:extLst>
          </p:cNvPr>
          <p:cNvSpPr txBox="1">
            <a:spLocks/>
          </p:cNvSpPr>
          <p:nvPr/>
        </p:nvSpPr>
        <p:spPr>
          <a:xfrm>
            <a:off x="429904" y="667946"/>
            <a:ext cx="6216258" cy="435250"/>
          </a:xfrm>
          <a:prstGeom prst="rect">
            <a:avLst/>
          </a:prstGeom>
        </p:spPr>
        <p:txBody>
          <a:bodyPr vert="horz" lIns="91440" tIns="45720" rIns="91440" bIns="45720" rtlCol="0" anchor="b">
            <a:normAutofit/>
          </a:bodyPr>
          <a:lstStyle>
            <a:lvl1pPr algn="l" defTabSz="914400" rtl="0" eaLnBrk="1" latinLnBrk="0" hangingPunct="1">
              <a:lnSpc>
                <a:spcPct val="89000"/>
              </a:lnSpc>
              <a:spcBef>
                <a:spcPct val="0"/>
              </a:spcBef>
              <a:buNone/>
              <a:defRPr sz="3200" b="1" i="0" kern="1200" cap="none" baseline="0">
                <a:solidFill>
                  <a:schemeClr val="bg1"/>
                </a:solidFill>
                <a:latin typeface="Arial" panose="020B0604020202020204" pitchFamily="34" charset="0"/>
                <a:ea typeface="+mj-ea"/>
                <a:cs typeface="Arial" panose="020B0604020202020204" pitchFamily="34" charset="0"/>
              </a:defRPr>
            </a:lvl1pPr>
          </a:lstStyle>
          <a:p>
            <a:r>
              <a:rPr lang="en-US" sz="2400">
                <a:solidFill>
                  <a:schemeClr val="accent4"/>
                </a:solidFill>
              </a:rPr>
              <a:t>OUR SUPPORT SERVICES</a:t>
            </a:r>
          </a:p>
        </p:txBody>
      </p:sp>
    </p:spTree>
    <p:extLst>
      <p:ext uri="{BB962C8B-B14F-4D97-AF65-F5344CB8AC3E}">
        <p14:creationId xmlns:p14="http://schemas.microsoft.com/office/powerpoint/2010/main" val="27367143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2892CCC-AEB1-773F-EC66-CFFE0A814832}"/>
              </a:ext>
            </a:extLst>
          </p:cNvPr>
          <p:cNvSpPr txBox="1"/>
          <p:nvPr/>
        </p:nvSpPr>
        <p:spPr>
          <a:xfrm>
            <a:off x="2185060" y="356260"/>
            <a:ext cx="184731" cy="369332"/>
          </a:xfrm>
          <a:prstGeom prst="rect">
            <a:avLst/>
          </a:prstGeom>
          <a:noFill/>
        </p:spPr>
        <p:txBody>
          <a:bodyPr wrap="none" rtlCol="0">
            <a:spAutoFit/>
          </a:bodyPr>
          <a:lstStyle/>
          <a:p>
            <a:endParaRPr lang="en-US"/>
          </a:p>
        </p:txBody>
      </p:sp>
      <p:sp>
        <p:nvSpPr>
          <p:cNvPr id="4" name="TextBox 3">
            <a:extLst>
              <a:ext uri="{FF2B5EF4-FFF2-40B4-BE49-F238E27FC236}">
                <a16:creationId xmlns:a16="http://schemas.microsoft.com/office/drawing/2014/main" id="{661E6997-09E1-FCFC-1306-9F0485CFF3E0}"/>
              </a:ext>
            </a:extLst>
          </p:cNvPr>
          <p:cNvSpPr txBox="1"/>
          <p:nvPr/>
        </p:nvSpPr>
        <p:spPr>
          <a:xfrm>
            <a:off x="3467595" y="296883"/>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10253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close-up of a machine&#10;&#10;Description automatically generated with low confidence">
            <a:extLst>
              <a:ext uri="{FF2B5EF4-FFF2-40B4-BE49-F238E27FC236}">
                <a16:creationId xmlns:a16="http://schemas.microsoft.com/office/drawing/2014/main" id="{942E2790-1228-8148-8261-391ABA1F6A06}"/>
              </a:ext>
            </a:extLst>
          </p:cNvPr>
          <p:cNvPicPr>
            <a:picLocks noGrp="1" noChangeAspect="1"/>
          </p:cNvPicPr>
          <p:nvPr>
            <p:ph type="pic" sz="quarter" idx="4294967295"/>
          </p:nvPr>
        </p:nvPicPr>
        <p:blipFill>
          <a:blip r:embed="rId2">
            <a:extLst>
              <a:ext uri="{28A0092B-C50C-407E-A947-70E740481C1C}">
                <a14:useLocalDpi xmlns:a14="http://schemas.microsoft.com/office/drawing/2010/main"/>
              </a:ext>
            </a:extLst>
          </a:blip>
          <a:srcRect l="8117" r="7976"/>
          <a:stretch/>
        </p:blipFill>
        <p:spPr>
          <a:xfrm>
            <a:off x="7308857" y="3654050"/>
            <a:ext cx="3047893" cy="2504704"/>
          </a:xfrm>
        </p:spPr>
      </p:pic>
      <p:pic>
        <p:nvPicPr>
          <p:cNvPr id="11" name="Picture Placeholder 10" descr="A picture containing indoor, person, working, preparing&#10;&#10;Description automatically generated">
            <a:extLst>
              <a:ext uri="{FF2B5EF4-FFF2-40B4-BE49-F238E27FC236}">
                <a16:creationId xmlns:a16="http://schemas.microsoft.com/office/drawing/2014/main" id="{6FCF4260-91B7-EB42-8ABB-D19E11076999}"/>
              </a:ext>
            </a:extLst>
          </p:cNvPr>
          <p:cNvPicPr>
            <a:picLocks noGrp="1" noChangeAspect="1"/>
          </p:cNvPicPr>
          <p:nvPr>
            <p:ph type="pic" sz="quarter" idx="4294967295"/>
          </p:nvPr>
        </p:nvPicPr>
        <p:blipFill>
          <a:blip r:embed="rId3">
            <a:extLst>
              <a:ext uri="{28A0092B-C50C-407E-A947-70E740481C1C}">
                <a14:useLocalDpi xmlns:a14="http://schemas.microsoft.com/office/drawing/2010/main"/>
              </a:ext>
            </a:extLst>
          </a:blip>
          <a:srcRect r="6664"/>
          <a:stretch/>
        </p:blipFill>
        <p:spPr>
          <a:xfrm>
            <a:off x="7308858" y="1105007"/>
            <a:ext cx="3047893" cy="2510452"/>
          </a:xfrm>
        </p:spPr>
      </p:pic>
      <p:pic>
        <p:nvPicPr>
          <p:cNvPr id="19" name="Picture Placeholder 18" descr="A picture containing person, indoor&#10;&#10;Description automatically generated">
            <a:extLst>
              <a:ext uri="{FF2B5EF4-FFF2-40B4-BE49-F238E27FC236}">
                <a16:creationId xmlns:a16="http://schemas.microsoft.com/office/drawing/2014/main" id="{111A5F3D-6638-A74D-ACF2-0CF85D69E28E}"/>
              </a:ext>
            </a:extLst>
          </p:cNvPr>
          <p:cNvPicPr>
            <a:picLocks noGrp="1" noChangeAspect="1"/>
          </p:cNvPicPr>
          <p:nvPr>
            <p:ph type="pic" sz="quarter" idx="4294967295"/>
          </p:nvPr>
        </p:nvPicPr>
        <p:blipFill>
          <a:blip r:embed="rId4">
            <a:extLst>
              <a:ext uri="{28A0092B-C50C-407E-A947-70E740481C1C}">
                <a14:useLocalDpi xmlns:a14="http://schemas.microsoft.com/office/drawing/2010/main"/>
              </a:ext>
            </a:extLst>
          </a:blip>
          <a:srcRect l="16874" r="18775"/>
          <a:stretch/>
        </p:blipFill>
        <p:spPr>
          <a:xfrm>
            <a:off x="4528470" y="3654051"/>
            <a:ext cx="2722022" cy="2504703"/>
          </a:xfrm>
        </p:spPr>
      </p:pic>
      <p:pic>
        <p:nvPicPr>
          <p:cNvPr id="13" name="Picture Placeholder 12">
            <a:extLst>
              <a:ext uri="{FF2B5EF4-FFF2-40B4-BE49-F238E27FC236}">
                <a16:creationId xmlns:a16="http://schemas.microsoft.com/office/drawing/2014/main" id="{7629AA2C-C31B-BB42-B39E-AB6D2B8372E6}"/>
              </a:ext>
            </a:extLst>
          </p:cNvPr>
          <p:cNvPicPr>
            <a:picLocks noGrp="1" noChangeAspect="1"/>
          </p:cNvPicPr>
          <p:nvPr>
            <p:ph type="pic" sz="quarter" idx="4294967295"/>
          </p:nvPr>
        </p:nvPicPr>
        <p:blipFill>
          <a:blip r:embed="rId5">
            <a:extLst>
              <a:ext uri="{28A0092B-C50C-407E-A947-70E740481C1C}">
                <a14:useLocalDpi xmlns:a14="http://schemas.microsoft.com/office/drawing/2010/main"/>
              </a:ext>
            </a:extLst>
          </a:blip>
          <a:srcRect l="28059"/>
          <a:stretch/>
        </p:blipFill>
        <p:spPr>
          <a:xfrm>
            <a:off x="4528470" y="1104404"/>
            <a:ext cx="2722022" cy="2504704"/>
          </a:xfrm>
        </p:spPr>
      </p:pic>
      <p:sp>
        <p:nvSpPr>
          <p:cNvPr id="7" name="Title 1">
            <a:extLst>
              <a:ext uri="{FF2B5EF4-FFF2-40B4-BE49-F238E27FC236}">
                <a16:creationId xmlns:a16="http://schemas.microsoft.com/office/drawing/2014/main" id="{390967D6-1A87-E9EE-0862-C2919EB59CCA}"/>
              </a:ext>
            </a:extLst>
          </p:cNvPr>
          <p:cNvSpPr>
            <a:spLocks noGrp="1"/>
          </p:cNvSpPr>
          <p:nvPr>
            <p:ph type="title"/>
          </p:nvPr>
        </p:nvSpPr>
        <p:spPr>
          <a:xfrm>
            <a:off x="389244" y="703444"/>
            <a:ext cx="3897748" cy="554064"/>
          </a:xfrm>
        </p:spPr>
        <p:txBody>
          <a:bodyPr>
            <a:noAutofit/>
          </a:bodyPr>
          <a:lstStyle/>
          <a:p>
            <a:r>
              <a:rPr lang="en-US" sz="2400" dirty="0"/>
              <a:t>OUR ROLE IN SUPPORTING RESEARCH </a:t>
            </a:r>
            <a:br>
              <a:rPr lang="en-US" sz="2400" dirty="0"/>
            </a:br>
            <a:r>
              <a:rPr lang="en-US" sz="2400" dirty="0"/>
              <a:t>AND INNOVATION</a:t>
            </a:r>
          </a:p>
        </p:txBody>
      </p:sp>
      <p:sp>
        <p:nvSpPr>
          <p:cNvPr id="8" name="Text Placeholder 2">
            <a:extLst>
              <a:ext uri="{FF2B5EF4-FFF2-40B4-BE49-F238E27FC236}">
                <a16:creationId xmlns:a16="http://schemas.microsoft.com/office/drawing/2014/main" id="{E706F99F-B4A5-7955-9432-B1F1C28E090D}"/>
              </a:ext>
            </a:extLst>
          </p:cNvPr>
          <p:cNvSpPr txBox="1">
            <a:spLocks/>
          </p:cNvSpPr>
          <p:nvPr/>
        </p:nvSpPr>
        <p:spPr>
          <a:xfrm>
            <a:off x="389244" y="2168056"/>
            <a:ext cx="4080859" cy="5162503"/>
          </a:xfrm>
          <a:prstGeom prst="rect">
            <a:avLst/>
          </a:prstGeom>
        </p:spPr>
        <p:txBody>
          <a:bodyPr>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b="0" i="0" kern="1200" baseline="0">
                <a:solidFill>
                  <a:schemeClr val="bg1"/>
                </a:solidFill>
                <a:latin typeface="Arial" panose="020B0604020202020204" pitchFamily="34" charset="0"/>
                <a:ea typeface="+mn-ea"/>
                <a:cs typeface="Arial" panose="020B0604020202020204" pitchFamily="34" charset="0"/>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nSpc>
                <a:spcPct val="120000"/>
              </a:lnSpc>
              <a:buFont typeface="Franklin Gothic Book" panose="020B0503020102020204" pitchFamily="34" charset="0"/>
              <a:buNone/>
            </a:pPr>
            <a:r>
              <a:rPr lang="en-US" sz="1400" dirty="0">
                <a:solidFill>
                  <a:schemeClr val="accent4"/>
                </a:solidFill>
              </a:rPr>
              <a:t>Smile Train supports research and innovation in low- and middle-income countries (LMICs), with the aim of catalyzing a transformation in how global cleft care research is performed. We identify and foster strategic research opportunities and collaborations through our Global Medical Advisory Board, Research and Innovation Advisory Council, Regional Medical Advisory Councils, and partner network. </a:t>
            </a:r>
          </a:p>
          <a:p>
            <a:pPr marL="0" indent="0">
              <a:lnSpc>
                <a:spcPct val="120000"/>
              </a:lnSpc>
              <a:buFont typeface="Franklin Gothic Book" panose="020B0503020102020204" pitchFamily="34" charset="0"/>
              <a:buNone/>
            </a:pPr>
            <a:r>
              <a:rPr lang="en-US" sz="1400" b="1" dirty="0">
                <a:solidFill>
                  <a:schemeClr val="accent4"/>
                </a:solidFill>
              </a:rPr>
              <a:t>Smile Train facilitates global cleft care research through:</a:t>
            </a:r>
          </a:p>
          <a:p>
            <a:pPr>
              <a:lnSpc>
                <a:spcPct val="120000"/>
              </a:lnSpc>
              <a:spcBef>
                <a:spcPts val="0"/>
              </a:spcBef>
              <a:buFont typeface="Arial" panose="020B0604020202020204" pitchFamily="34" charset="0"/>
              <a:buChar char="•"/>
            </a:pPr>
            <a:r>
              <a:rPr lang="en-US" sz="1400" b="1" dirty="0">
                <a:solidFill>
                  <a:schemeClr val="accent4"/>
                </a:solidFill>
              </a:rPr>
              <a:t>Partnership</a:t>
            </a:r>
          </a:p>
          <a:p>
            <a:pPr>
              <a:lnSpc>
                <a:spcPct val="120000"/>
              </a:lnSpc>
              <a:spcBef>
                <a:spcPts val="0"/>
              </a:spcBef>
              <a:buFont typeface="Arial" panose="020B0604020202020204" pitchFamily="34" charset="0"/>
              <a:buChar char="•"/>
            </a:pPr>
            <a:r>
              <a:rPr lang="en-US" sz="1400" b="1" dirty="0">
                <a:solidFill>
                  <a:schemeClr val="accent4"/>
                </a:solidFill>
              </a:rPr>
              <a:t>Funding</a:t>
            </a:r>
          </a:p>
          <a:p>
            <a:pPr>
              <a:lnSpc>
                <a:spcPct val="120000"/>
              </a:lnSpc>
              <a:spcBef>
                <a:spcPts val="0"/>
              </a:spcBef>
              <a:buFont typeface="Arial" panose="020B0604020202020204" pitchFamily="34" charset="0"/>
              <a:buChar char="•"/>
            </a:pPr>
            <a:r>
              <a:rPr lang="en-US" sz="1400" b="1" dirty="0">
                <a:solidFill>
                  <a:schemeClr val="accent4"/>
                </a:solidFill>
              </a:rPr>
              <a:t>Competency building</a:t>
            </a:r>
          </a:p>
          <a:p>
            <a:pPr>
              <a:lnSpc>
                <a:spcPct val="120000"/>
              </a:lnSpc>
              <a:spcBef>
                <a:spcPts val="0"/>
              </a:spcBef>
              <a:buFont typeface="Arial" panose="020B0604020202020204" pitchFamily="34" charset="0"/>
              <a:buChar char="•"/>
            </a:pPr>
            <a:r>
              <a:rPr lang="en-US" sz="1400" b="1" dirty="0">
                <a:solidFill>
                  <a:schemeClr val="accent4"/>
                </a:solidFill>
              </a:rPr>
              <a:t>Networking researchers in LMICs</a:t>
            </a:r>
          </a:p>
          <a:p>
            <a:pPr marL="0" indent="0">
              <a:lnSpc>
                <a:spcPct val="120000"/>
              </a:lnSpc>
              <a:buFont typeface="Franklin Gothic Book" panose="020B0503020102020204" pitchFamily="34" charset="0"/>
              <a:buNone/>
            </a:pPr>
            <a:endParaRPr lang="en-US" sz="1400" dirty="0">
              <a:solidFill>
                <a:schemeClr val="accent4"/>
              </a:solidFill>
            </a:endParaRPr>
          </a:p>
          <a:p>
            <a:pPr marL="0" indent="0">
              <a:buFont typeface="Franklin Gothic Book" panose="020B0503020102020204" pitchFamily="34" charset="0"/>
              <a:buNone/>
            </a:pPr>
            <a:br>
              <a:rPr lang="en-US" sz="1400" b="1" dirty="0">
                <a:solidFill>
                  <a:schemeClr val="accent4"/>
                </a:solidFill>
              </a:rPr>
            </a:br>
            <a:endParaRPr lang="en-US" sz="1400" b="1" dirty="0">
              <a:solidFill>
                <a:schemeClr val="accent4"/>
              </a:solidFill>
            </a:endParaRPr>
          </a:p>
        </p:txBody>
      </p:sp>
    </p:spTree>
    <p:extLst>
      <p:ext uri="{BB962C8B-B14F-4D97-AF65-F5344CB8AC3E}">
        <p14:creationId xmlns:p14="http://schemas.microsoft.com/office/powerpoint/2010/main" val="2624049997"/>
      </p:ext>
    </p:extLst>
  </p:cSld>
  <p:clrMapOvr>
    <a:masterClrMapping/>
  </p:clrMapOvr>
</p:sld>
</file>

<file path=ppt/theme/theme1.xml><?xml version="1.0" encoding="utf-8"?>
<a:theme xmlns:a="http://schemas.openxmlformats.org/drawingml/2006/main" name="Smile Train Global PowerPoint Template">
  <a:themeElements>
    <a:clrScheme name="ST Palette">
      <a:dk1>
        <a:srgbClr val="000000"/>
      </a:dk1>
      <a:lt1>
        <a:srgbClr val="FFFFFF"/>
      </a:lt1>
      <a:dk2>
        <a:srgbClr val="3A7AC1"/>
      </a:dk2>
      <a:lt2>
        <a:srgbClr val="E7E6E6"/>
      </a:lt2>
      <a:accent1>
        <a:srgbClr val="57ABE0"/>
      </a:accent1>
      <a:accent2>
        <a:srgbClr val="FF0000"/>
      </a:accent2>
      <a:accent3>
        <a:srgbClr val="FFA339"/>
      </a:accent3>
      <a:accent4>
        <a:srgbClr val="04247B"/>
      </a:accent4>
      <a:accent5>
        <a:srgbClr val="90D307"/>
      </a:accent5>
      <a:accent6>
        <a:srgbClr val="F37654"/>
      </a:accent6>
      <a:hlink>
        <a:srgbClr val="4B79BC"/>
      </a:hlink>
      <a:folHlink>
        <a:srgbClr val="57ABE0"/>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Y20_ST_General_Ppt_v1" id="{AF6C12C4-D7C2-814E-83F5-49888916E6D3}" vid="{979F74CF-584B-A447-B592-A359D66064A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ee4032-ca9d-45cb-b42c-6d315f6573e8" xsi:nil="true"/>
    <lcf76f155ced4ddcb4097134ff3c332f xmlns="d1257467-fdfb-4f02-b413-7eccbfb680f0">
      <Terms xmlns="http://schemas.microsoft.com/office/infopath/2007/PartnerControls"/>
    </lcf76f155ced4ddcb4097134ff3c332f>
    <_ip_UnifiedCompliancePolicyUIAction xmlns="http://schemas.microsoft.com/sharepoint/v3" xsi:nil="true"/>
    <Comment xmlns="d1257467-fdfb-4f02-b413-7eccbfb680f0" xsi:nil="true"/>
    <_ip_UnifiedCompliancePolicyProperties xmlns="http://schemas.microsoft.com/sharepoint/v3" xsi:nil="true"/>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BBD452E7901CB43A904748D0B4819ED" ma:contentTypeVersion="23" ma:contentTypeDescription="Create a new document." ma:contentTypeScope="" ma:versionID="1e0a06923f40ddf0ac8bed713d38f249">
  <xsd:schema xmlns:xsd="http://www.w3.org/2001/XMLSchema" xmlns:xs="http://www.w3.org/2001/XMLSchema" xmlns:p="http://schemas.microsoft.com/office/2006/metadata/properties" xmlns:ns1="http://schemas.microsoft.com/sharepoint/v3" xmlns:ns2="d1257467-fdfb-4f02-b413-7eccbfb680f0" xmlns:ns3="42ee4032-ca9d-45cb-b42c-6d315f6573e8" targetNamespace="http://schemas.microsoft.com/office/2006/metadata/properties" ma:root="true" ma:fieldsID="3c2bb6b15a57a111bb122d14a5b9a7fa" ns1:_="" ns2:_="" ns3:_="">
    <xsd:import namespace="http://schemas.microsoft.com/sharepoint/v3"/>
    <xsd:import namespace="d1257467-fdfb-4f02-b413-7eccbfb680f0"/>
    <xsd:import namespace="42ee4032-ca9d-45cb-b42c-6d315f6573e8"/>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Comment" minOccurs="0"/>
                <xsd:element ref="ns2:MediaLengthInSeconds" minOccurs="0"/>
                <xsd:element ref="ns3:_dlc_DocId" minOccurs="0"/>
                <xsd:element ref="ns3:_dlc_DocIdUrl" minOccurs="0"/>
                <xsd:element ref="ns3:_dlc_DocIdPersistId" minOccurs="0"/>
                <xsd:element ref="ns2:lcf76f155ced4ddcb4097134ff3c332f" minOccurs="0"/>
                <xsd:element ref="ns3:TaxCatchAll" minOccurs="0"/>
                <xsd:element ref="ns1:_ip_UnifiedCompliancePolicyProperties" minOccurs="0"/>
                <xsd:element ref="ns1:_ip_UnifiedCompliancePolicyUIAction"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element name="_ip_UnifiedCompliancePolicyProperties" ma:index="30" nillable="true" ma:displayName="Unified Compliance Policy Properties" ma:hidden="true" ma:internalName="_ip_UnifiedCompliancePolicyProperties">
      <xsd:simpleType>
        <xsd:restriction base="dms:Note"/>
      </xsd:simpleType>
    </xsd:element>
    <xsd:element name="_ip_UnifiedCompliancePolicyUIAction" ma:index="3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1257467-fdfb-4f02-b413-7eccbfb680f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Comment" ma:index="22" nillable="true" ma:displayName="Comment" ma:internalName="Comment">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1f1105f1-faeb-43de-aaec-ba25f9492894" ma:termSetId="09814cd3-568e-fe90-9814-8d621ff8fb84" ma:anchorId="fba54fb3-c3e1-fe81-a776-ca4b69148c4d" ma:open="true" ma:isKeyword="false">
      <xsd:complexType>
        <xsd:sequence>
          <xsd:element ref="pc:Terms" minOccurs="0" maxOccurs="1"/>
        </xsd:sequence>
      </xsd:complexType>
    </xsd:element>
    <xsd:element name="MediaServiceSearchProperties" ma:index="32" nillable="true" ma:displayName="MediaServiceSearchProperties" ma:hidden="true" ma:internalName="MediaServiceSearchProperties" ma:readOnly="true">
      <xsd:simpleType>
        <xsd:restriction base="dms:Note"/>
      </xsd:simpleType>
    </xsd:element>
    <xsd:element name="MediaServiceObjectDetectorVersions" ma:index="33"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3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2ee4032-ca9d-45cb-b42c-6d315f6573e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_dlc_DocId" ma:index="24" nillable="true" ma:displayName="Document ID Value" ma:description="The value of the document ID assigned to this item." ma:internalName="_dlc_DocId" ma:readOnly="true">
      <xsd:simpleType>
        <xsd:restriction base="dms:Text"/>
      </xsd:simpleType>
    </xsd:element>
    <xsd:element name="_dlc_DocIdUrl" ma:index="25"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6" nillable="true" ma:displayName="Persist ID" ma:description="Keep ID on add." ma:hidden="true" ma:internalName="_dlc_DocIdPersistId" ma:readOnly="true">
      <xsd:simpleType>
        <xsd:restriction base="dms:Boolean"/>
      </xsd:simpleType>
    </xsd:element>
    <xsd:element name="TaxCatchAll" ma:index="29" nillable="true" ma:displayName="Taxonomy Catch All Column" ma:hidden="true" ma:list="{b5286527-1556-41aa-86ce-931dc1ff8bd7}" ma:internalName="TaxCatchAll" ma:showField="CatchAllData" ma:web="42ee4032-ca9d-45cb-b42c-6d315f6573e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3CB7DF1-CE3F-41C7-8876-D5C1FD20112E}">
  <ds:schemaRefs>
    <ds:schemaRef ds:uri="48b93222-fe49-4424-ac56-a8deffd42b6e"/>
    <ds:schemaRef ds:uri="e4308197-7030-4265-8e61-eaf0f472c83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42ee4032-ca9d-45cb-b42c-6d315f6573e8"/>
    <ds:schemaRef ds:uri="d1257467-fdfb-4f02-b413-7eccbfb680f0"/>
    <ds:schemaRef ds:uri="http://schemas.microsoft.com/sharepoint/v3"/>
  </ds:schemaRefs>
</ds:datastoreItem>
</file>

<file path=customXml/itemProps2.xml><?xml version="1.0" encoding="utf-8"?>
<ds:datastoreItem xmlns:ds="http://schemas.openxmlformats.org/officeDocument/2006/customXml" ds:itemID="{77D8D619-B71B-49F3-954F-0571620235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d1257467-fdfb-4f02-b413-7eccbfb680f0"/>
    <ds:schemaRef ds:uri="42ee4032-ca9d-45cb-b42c-6d315f6573e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9D03E3B-F6AB-47F3-BF48-B5790B19F9A1}">
  <ds:schemaRefs>
    <ds:schemaRef ds:uri="http://schemas.microsoft.com/sharepoint/events"/>
  </ds:schemaRefs>
</ds:datastoreItem>
</file>

<file path=customXml/itemProps4.xml><?xml version="1.0" encoding="utf-8"?>
<ds:datastoreItem xmlns:ds="http://schemas.openxmlformats.org/officeDocument/2006/customXml" ds:itemID="{35B500F7-4200-402D-957F-BA5FCC832D2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TotalTime>
  <Words>483</Words>
  <Application>Microsoft Macintosh PowerPoint</Application>
  <PresentationFormat>Widescreen</PresentationFormat>
  <Paragraphs>64</Paragraphs>
  <Slides>17</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Aptos</vt:lpstr>
      <vt:lpstr>Arial</vt:lpstr>
      <vt:lpstr>Calibri</vt:lpstr>
      <vt:lpstr>Franklin Gothic Book</vt:lpstr>
      <vt:lpstr>Gotham SSm Medium</vt:lpstr>
      <vt:lpstr>Segoe UI</vt:lpstr>
      <vt:lpstr>Smile Train Global PowerPoint Template</vt:lpstr>
      <vt:lpstr>PowerPoint Presentation</vt:lpstr>
      <vt:lpstr>PowerPoint Presentation</vt:lpstr>
      <vt:lpstr>WHAT ARE  CLEFTS?</vt:lpstr>
      <vt:lpstr>PowerPoint Presentation</vt:lpstr>
      <vt:lpstr>THE PROBLEM</vt:lpstr>
      <vt:lpstr>PowerPoint Presentation</vt:lpstr>
      <vt:lpstr>PowerPoint Presentation</vt:lpstr>
      <vt:lpstr>PowerPoint Presentation</vt:lpstr>
      <vt:lpstr>OUR ROLE IN SUPPORTING RESEARCH  AND INNOVATION</vt:lpstr>
      <vt:lpstr>PowerPoint Presentation</vt:lpstr>
      <vt:lpstr>PowerPoint Presentation</vt:lpstr>
      <vt:lpstr>PowerPoint Presentation</vt:lpstr>
      <vt:lpstr>PowerPoint Presentation</vt:lpstr>
      <vt:lpstr>PowerPoint Presentation</vt:lpstr>
      <vt:lpstr>OUR SMILEMAKERS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Smile Train PowerPoint Global Template</dc:title>
  <dc:creator>Wendrich Montero</dc:creator>
  <cp:lastModifiedBy>Kimberly Escala</cp:lastModifiedBy>
  <cp:revision>4</cp:revision>
  <dcterms:created xsi:type="dcterms:W3CDTF">2020-11-24T02:22:38Z</dcterms:created>
  <dcterms:modified xsi:type="dcterms:W3CDTF">2025-03-12T20:16:25Z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0x010100FBBD452E7901CB43A904748D0B4819ED</vt:lpwstr>
  </property>
  <property fmtid="{D5CDD505-2E9C-101B-9397-08002B2CF9AE}" pid="3" name="_dlc_DocIdItemGuid">
    <vt:lpwstr>b82a05a0-81d0-424f-9629-cc15a3f89854</vt:lpwstr>
  </property>
  <property fmtid="{D5CDD505-2E9C-101B-9397-08002B2CF9AE}" pid="4" name="MediaServiceImageTags">
    <vt:lpwstr/>
  </property>
</Properties>
</file>