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61" r:id="rId5"/>
    <p:sldId id="334" r:id="rId6"/>
    <p:sldId id="311" r:id="rId7"/>
    <p:sldId id="335" r:id="rId8"/>
    <p:sldId id="314" r:id="rId9"/>
    <p:sldId id="330" r:id="rId10"/>
    <p:sldId id="336" r:id="rId11"/>
    <p:sldId id="327" r:id="rId12"/>
    <p:sldId id="325" r:id="rId13"/>
    <p:sldId id="328" r:id="rId14"/>
    <p:sldId id="317" r:id="rId15"/>
    <p:sldId id="316" r:id="rId16"/>
    <p:sldId id="318" r:id="rId17"/>
    <p:sldId id="337" r:id="rId18"/>
    <p:sldId id="338" r:id="rId19"/>
    <p:sldId id="332" r:id="rId20"/>
    <p:sldId id="320" r:id="rId21"/>
    <p:sldId id="322" r:id="rId22"/>
    <p:sldId id="333" r:id="rId23"/>
    <p:sldId id="309" r:id="rId24"/>
    <p:sldId id="331" r:id="rId25"/>
  </p:sldIdLst>
  <p:sldSz cx="9144000" cy="6858000" type="screen4x3"/>
  <p:notesSz cx="6858000" cy="1209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ya Desai" initials="PD" lastIdx="16" clrIdx="0">
    <p:extLst/>
  </p:cmAuthor>
  <p:cmAuthor id="2" name="Shari Mason" initials="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9BC"/>
    <a:srgbClr val="6EA7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CA386-B9F7-4E74-98A8-FD682B09C55B}" v="1" dt="2020-05-06T19:33:32.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05" autoAdjust="0"/>
  </p:normalViewPr>
  <p:slideViewPr>
    <p:cSldViewPr snapToGrid="0">
      <p:cViewPr varScale="1">
        <p:scale>
          <a:sx n="76" d="100"/>
          <a:sy n="76" d="100"/>
        </p:scale>
        <p:origin x="-20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34" Type="http://schemas.microsoft.com/office/2016/11/relationships/changesInfo" Target="changesInfos/changesInfo1.xml"/><Relationship Id="rId35"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na Gould" userId="bc524d63-c2d1-4c5f-b038-a64c9bff5b3d" providerId="ADAL" clId="{5E031B08-CF9F-435A-B60F-59823E907E9F}"/>
    <pc:docChg chg="custSel modSld">
      <pc:chgData name="Ariana Gould" userId="bc524d63-c2d1-4c5f-b038-a64c9bff5b3d" providerId="ADAL" clId="{5E031B08-CF9F-435A-B60F-59823E907E9F}" dt="2020-05-06T19:33:34.771" v="2" actId="20577"/>
      <pc:docMkLst>
        <pc:docMk/>
      </pc:docMkLst>
      <pc:sldChg chg="modNotesTx">
        <pc:chgData name="Ariana Gould" userId="bc524d63-c2d1-4c5f-b038-a64c9bff5b3d" providerId="ADAL" clId="{5E031B08-CF9F-435A-B60F-59823E907E9F}" dt="2020-05-06T19:33:34.771" v="2" actId="20577"/>
        <pc:sldMkLst>
          <pc:docMk/>
          <pc:sldMk cId="658925444" sldId="333"/>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svg"/><Relationship Id="rId5" Type="http://schemas.openxmlformats.org/officeDocument/2006/relationships/image" Target="../media/image24.png"/><Relationship Id="rId6" Type="http://schemas.openxmlformats.org/officeDocument/2006/relationships/image" Target="../media/image26.svg"/><Relationship Id="rId1" Type="http://schemas.openxmlformats.org/officeDocument/2006/relationships/image" Target="../media/image22.png"/><Relationship Id="rId2"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svg"/><Relationship Id="rId5" Type="http://schemas.openxmlformats.org/officeDocument/2006/relationships/image" Target="../media/image24.png"/><Relationship Id="rId6" Type="http://schemas.openxmlformats.org/officeDocument/2006/relationships/image" Target="../media/image26.svg"/><Relationship Id="rId1" Type="http://schemas.openxmlformats.org/officeDocument/2006/relationships/image" Target="../media/image22.png"/><Relationship Id="rId2"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51277-DE46-4628-96FA-E3E7C8EDF2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D36ACBB-CE74-4308-9DE7-804CA0B55FCF}">
      <dgm:prSet/>
      <dgm:spPr/>
      <dgm:t>
        <a:bodyPr/>
        <a:lstStyle/>
        <a:p>
          <a:r>
            <a:rPr lang="en-US" b="1" dirty="0">
              <a:latin typeface="+mj-lt"/>
            </a:rPr>
            <a:t>There are three categories of bullying</a:t>
          </a:r>
          <a:endParaRPr lang="en-US" dirty="0">
            <a:latin typeface="+mj-lt"/>
          </a:endParaRPr>
        </a:p>
      </dgm:t>
    </dgm:pt>
    <dgm:pt modelId="{50A14BA1-B4C6-4E85-B8F6-7EA0BD385112}" type="parTrans" cxnId="{9267737B-14D9-4B10-B74D-94C8E536D707}">
      <dgm:prSet/>
      <dgm:spPr/>
      <dgm:t>
        <a:bodyPr/>
        <a:lstStyle/>
        <a:p>
          <a:endParaRPr lang="en-US"/>
        </a:p>
      </dgm:t>
    </dgm:pt>
    <dgm:pt modelId="{A6554F4E-BD2E-445D-983F-DFBACF70B7FC}" type="sibTrans" cxnId="{9267737B-14D9-4B10-B74D-94C8E536D707}">
      <dgm:prSet/>
      <dgm:spPr/>
      <dgm:t>
        <a:bodyPr/>
        <a:lstStyle/>
        <a:p>
          <a:endParaRPr lang="en-US"/>
        </a:p>
      </dgm:t>
    </dgm:pt>
    <dgm:pt modelId="{2683B004-9A68-4D06-9C8E-46BE29F2A591}">
      <dgm:prSet custT="1"/>
      <dgm:spPr/>
      <dgm:t>
        <a:bodyPr/>
        <a:lstStyle/>
        <a:p>
          <a:r>
            <a:rPr lang="en-US" sz="3600" b="1" dirty="0">
              <a:latin typeface="+mj-lt"/>
            </a:rPr>
            <a:t>Physical</a:t>
          </a:r>
          <a:endParaRPr lang="en-US" sz="3600" dirty="0">
            <a:latin typeface="+mj-lt"/>
          </a:endParaRPr>
        </a:p>
      </dgm:t>
    </dgm:pt>
    <dgm:pt modelId="{F5CE5809-AB43-41F9-BA59-95BAB80D0F7F}" type="parTrans" cxnId="{5E8E7EAF-8450-433F-B3CF-D14CF1BE29FE}">
      <dgm:prSet/>
      <dgm:spPr/>
      <dgm:t>
        <a:bodyPr/>
        <a:lstStyle/>
        <a:p>
          <a:endParaRPr lang="en-US"/>
        </a:p>
      </dgm:t>
    </dgm:pt>
    <dgm:pt modelId="{295985FB-A062-462E-90F7-60663ADF8461}" type="sibTrans" cxnId="{5E8E7EAF-8450-433F-B3CF-D14CF1BE29FE}">
      <dgm:prSet/>
      <dgm:spPr/>
      <dgm:t>
        <a:bodyPr/>
        <a:lstStyle/>
        <a:p>
          <a:endParaRPr lang="en-US"/>
        </a:p>
      </dgm:t>
    </dgm:pt>
    <dgm:pt modelId="{D419077A-962C-4B32-8757-84ECFD217F96}">
      <dgm:prSet custT="1"/>
      <dgm:spPr/>
      <dgm:t>
        <a:bodyPr/>
        <a:lstStyle/>
        <a:p>
          <a:r>
            <a:rPr lang="en-US" sz="3600" b="1" dirty="0">
              <a:latin typeface="+mj-lt"/>
            </a:rPr>
            <a:t>Verbal</a:t>
          </a:r>
          <a:endParaRPr lang="en-US" sz="3600" dirty="0">
            <a:latin typeface="+mj-lt"/>
          </a:endParaRPr>
        </a:p>
      </dgm:t>
    </dgm:pt>
    <dgm:pt modelId="{709839B1-46A2-4C82-8E43-2BCF788CEB4C}" type="parTrans" cxnId="{CD3A6DA7-121A-4939-BE5C-CAC864C2574A}">
      <dgm:prSet/>
      <dgm:spPr/>
      <dgm:t>
        <a:bodyPr/>
        <a:lstStyle/>
        <a:p>
          <a:endParaRPr lang="en-US"/>
        </a:p>
      </dgm:t>
    </dgm:pt>
    <dgm:pt modelId="{9150525B-FF16-4CA3-9D25-62833654BC75}" type="sibTrans" cxnId="{CD3A6DA7-121A-4939-BE5C-CAC864C2574A}">
      <dgm:prSet/>
      <dgm:spPr/>
      <dgm:t>
        <a:bodyPr/>
        <a:lstStyle/>
        <a:p>
          <a:endParaRPr lang="en-US"/>
        </a:p>
      </dgm:t>
    </dgm:pt>
    <dgm:pt modelId="{6EB624EE-2C32-494C-BC3A-C7B8F99EF589}">
      <dgm:prSet custT="1"/>
      <dgm:spPr/>
      <dgm:t>
        <a:bodyPr/>
        <a:lstStyle/>
        <a:p>
          <a:r>
            <a:rPr lang="en-US" sz="3600" b="1" dirty="0">
              <a:latin typeface="+mj-lt"/>
            </a:rPr>
            <a:t>Social</a:t>
          </a:r>
          <a:endParaRPr lang="en-US" sz="3600" dirty="0">
            <a:latin typeface="+mj-lt"/>
          </a:endParaRPr>
        </a:p>
      </dgm:t>
    </dgm:pt>
    <dgm:pt modelId="{34A5B31E-842A-4749-97FD-BE6FA826CD74}" type="parTrans" cxnId="{26076E37-17EA-4289-998D-03D86E04FC7D}">
      <dgm:prSet/>
      <dgm:spPr/>
      <dgm:t>
        <a:bodyPr/>
        <a:lstStyle/>
        <a:p>
          <a:endParaRPr lang="en-US"/>
        </a:p>
      </dgm:t>
    </dgm:pt>
    <dgm:pt modelId="{F2763A6C-498D-435A-BC8C-27E8328557B9}" type="sibTrans" cxnId="{26076E37-17EA-4289-998D-03D86E04FC7D}">
      <dgm:prSet/>
      <dgm:spPr/>
      <dgm:t>
        <a:bodyPr/>
        <a:lstStyle/>
        <a:p>
          <a:endParaRPr lang="en-US"/>
        </a:p>
      </dgm:t>
    </dgm:pt>
    <dgm:pt modelId="{0D71A704-18FE-4DD1-BB57-37F76D85EB40}" type="pres">
      <dgm:prSet presAssocID="{43951277-DE46-4628-96FA-E3E7C8EDF276}" presName="linear" presStyleCnt="0">
        <dgm:presLayoutVars>
          <dgm:dir/>
          <dgm:animLvl val="lvl"/>
          <dgm:resizeHandles val="exact"/>
        </dgm:presLayoutVars>
      </dgm:prSet>
      <dgm:spPr/>
      <dgm:t>
        <a:bodyPr/>
        <a:lstStyle/>
        <a:p>
          <a:endParaRPr lang="en-US"/>
        </a:p>
      </dgm:t>
    </dgm:pt>
    <dgm:pt modelId="{3DB6FE97-0BEA-4361-A608-3ECAD12F0009}" type="pres">
      <dgm:prSet presAssocID="{FD36ACBB-CE74-4308-9DE7-804CA0B55FCF}" presName="parentLin" presStyleCnt="0"/>
      <dgm:spPr/>
    </dgm:pt>
    <dgm:pt modelId="{A38C99D8-9D7E-4960-805E-41986E8EBCEC}" type="pres">
      <dgm:prSet presAssocID="{FD36ACBB-CE74-4308-9DE7-804CA0B55FCF}" presName="parentLeftMargin" presStyleLbl="node1" presStyleIdx="0" presStyleCnt="1"/>
      <dgm:spPr/>
      <dgm:t>
        <a:bodyPr/>
        <a:lstStyle/>
        <a:p>
          <a:endParaRPr lang="en-US"/>
        </a:p>
      </dgm:t>
    </dgm:pt>
    <dgm:pt modelId="{B1B87829-EFC4-49A3-8F45-6AA5163EC42C}" type="pres">
      <dgm:prSet presAssocID="{FD36ACBB-CE74-4308-9DE7-804CA0B55FCF}" presName="parentText" presStyleLbl="node1" presStyleIdx="0" presStyleCnt="1">
        <dgm:presLayoutVars>
          <dgm:chMax val="0"/>
          <dgm:bulletEnabled val="1"/>
        </dgm:presLayoutVars>
      </dgm:prSet>
      <dgm:spPr/>
      <dgm:t>
        <a:bodyPr/>
        <a:lstStyle/>
        <a:p>
          <a:endParaRPr lang="en-US"/>
        </a:p>
      </dgm:t>
    </dgm:pt>
    <dgm:pt modelId="{BCD9D967-EB8B-4AC2-B619-3850EE593279}" type="pres">
      <dgm:prSet presAssocID="{FD36ACBB-CE74-4308-9DE7-804CA0B55FCF}" presName="negativeSpace" presStyleCnt="0"/>
      <dgm:spPr/>
    </dgm:pt>
    <dgm:pt modelId="{9BCCD426-E2F6-4979-BB2E-141F521AE5D4}" type="pres">
      <dgm:prSet presAssocID="{FD36ACBB-CE74-4308-9DE7-804CA0B55FCF}" presName="childText" presStyleLbl="conFgAcc1" presStyleIdx="0" presStyleCnt="1">
        <dgm:presLayoutVars>
          <dgm:bulletEnabled val="1"/>
        </dgm:presLayoutVars>
      </dgm:prSet>
      <dgm:spPr/>
      <dgm:t>
        <a:bodyPr/>
        <a:lstStyle/>
        <a:p>
          <a:endParaRPr lang="en-US"/>
        </a:p>
      </dgm:t>
    </dgm:pt>
  </dgm:ptLst>
  <dgm:cxnLst>
    <dgm:cxn modelId="{26076E37-17EA-4289-998D-03D86E04FC7D}" srcId="{FD36ACBB-CE74-4308-9DE7-804CA0B55FCF}" destId="{6EB624EE-2C32-494C-BC3A-C7B8F99EF589}" srcOrd="2" destOrd="0" parTransId="{34A5B31E-842A-4749-97FD-BE6FA826CD74}" sibTransId="{F2763A6C-498D-435A-BC8C-27E8328557B9}"/>
    <dgm:cxn modelId="{CD3A6DA7-121A-4939-BE5C-CAC864C2574A}" srcId="{FD36ACBB-CE74-4308-9DE7-804CA0B55FCF}" destId="{D419077A-962C-4B32-8757-84ECFD217F96}" srcOrd="1" destOrd="0" parTransId="{709839B1-46A2-4C82-8E43-2BCF788CEB4C}" sibTransId="{9150525B-FF16-4CA3-9D25-62833654BC75}"/>
    <dgm:cxn modelId="{6F26A998-CC37-40B4-836F-625E6B7B915F}" type="presOf" srcId="{FD36ACBB-CE74-4308-9DE7-804CA0B55FCF}" destId="{A38C99D8-9D7E-4960-805E-41986E8EBCEC}" srcOrd="0" destOrd="0" presId="urn:microsoft.com/office/officeart/2005/8/layout/list1"/>
    <dgm:cxn modelId="{9C86134E-B282-462E-8E88-1A14103ACDAD}" type="presOf" srcId="{2683B004-9A68-4D06-9C8E-46BE29F2A591}" destId="{9BCCD426-E2F6-4979-BB2E-141F521AE5D4}" srcOrd="0" destOrd="0" presId="urn:microsoft.com/office/officeart/2005/8/layout/list1"/>
    <dgm:cxn modelId="{5E8E7EAF-8450-433F-B3CF-D14CF1BE29FE}" srcId="{FD36ACBB-CE74-4308-9DE7-804CA0B55FCF}" destId="{2683B004-9A68-4D06-9C8E-46BE29F2A591}" srcOrd="0" destOrd="0" parTransId="{F5CE5809-AB43-41F9-BA59-95BAB80D0F7F}" sibTransId="{295985FB-A062-462E-90F7-60663ADF8461}"/>
    <dgm:cxn modelId="{34B0D2B4-4C3B-4132-A1B9-7089D0994B6D}" type="presOf" srcId="{43951277-DE46-4628-96FA-E3E7C8EDF276}" destId="{0D71A704-18FE-4DD1-BB57-37F76D85EB40}" srcOrd="0" destOrd="0" presId="urn:microsoft.com/office/officeart/2005/8/layout/list1"/>
    <dgm:cxn modelId="{881B35FE-8A16-424B-9AA6-E5750680B34E}" type="presOf" srcId="{D419077A-962C-4B32-8757-84ECFD217F96}" destId="{9BCCD426-E2F6-4979-BB2E-141F521AE5D4}" srcOrd="0" destOrd="1" presId="urn:microsoft.com/office/officeart/2005/8/layout/list1"/>
    <dgm:cxn modelId="{A53D6225-286C-4F29-A90E-0BA0A439805E}" type="presOf" srcId="{6EB624EE-2C32-494C-BC3A-C7B8F99EF589}" destId="{9BCCD426-E2F6-4979-BB2E-141F521AE5D4}" srcOrd="0" destOrd="2" presId="urn:microsoft.com/office/officeart/2005/8/layout/list1"/>
    <dgm:cxn modelId="{9267737B-14D9-4B10-B74D-94C8E536D707}" srcId="{43951277-DE46-4628-96FA-E3E7C8EDF276}" destId="{FD36ACBB-CE74-4308-9DE7-804CA0B55FCF}" srcOrd="0" destOrd="0" parTransId="{50A14BA1-B4C6-4E85-B8F6-7EA0BD385112}" sibTransId="{A6554F4E-BD2E-445D-983F-DFBACF70B7FC}"/>
    <dgm:cxn modelId="{4F7167C5-D776-4006-B844-64C47BA521C7}" type="presOf" srcId="{FD36ACBB-CE74-4308-9DE7-804CA0B55FCF}" destId="{B1B87829-EFC4-49A3-8F45-6AA5163EC42C}" srcOrd="1" destOrd="0" presId="urn:microsoft.com/office/officeart/2005/8/layout/list1"/>
    <dgm:cxn modelId="{5BDCDBAE-58F6-4C9D-BA93-90B4255BB182}" type="presParOf" srcId="{0D71A704-18FE-4DD1-BB57-37F76D85EB40}" destId="{3DB6FE97-0BEA-4361-A608-3ECAD12F0009}" srcOrd="0" destOrd="0" presId="urn:microsoft.com/office/officeart/2005/8/layout/list1"/>
    <dgm:cxn modelId="{B74A4E04-14AF-43F3-BEC4-DB1E62959170}" type="presParOf" srcId="{3DB6FE97-0BEA-4361-A608-3ECAD12F0009}" destId="{A38C99D8-9D7E-4960-805E-41986E8EBCEC}" srcOrd="0" destOrd="0" presId="urn:microsoft.com/office/officeart/2005/8/layout/list1"/>
    <dgm:cxn modelId="{A79E8A31-8DD7-423D-ACB5-BC9B6126EA11}" type="presParOf" srcId="{3DB6FE97-0BEA-4361-A608-3ECAD12F0009}" destId="{B1B87829-EFC4-49A3-8F45-6AA5163EC42C}" srcOrd="1" destOrd="0" presId="urn:microsoft.com/office/officeart/2005/8/layout/list1"/>
    <dgm:cxn modelId="{A6F9D5A7-8E84-40C3-A6A4-95FAA33D0E8A}" type="presParOf" srcId="{0D71A704-18FE-4DD1-BB57-37F76D85EB40}" destId="{BCD9D967-EB8B-4AC2-B619-3850EE593279}" srcOrd="1" destOrd="0" presId="urn:microsoft.com/office/officeart/2005/8/layout/list1"/>
    <dgm:cxn modelId="{CFD8CA8C-114A-470F-8F7E-2468B8B2A709}" type="presParOf" srcId="{0D71A704-18FE-4DD1-BB57-37F76D85EB40}" destId="{9BCCD426-E2F6-4979-BB2E-141F521AE5D4}"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D3406-30CA-42F1-8449-41941E8A305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B6B5957C-1001-4B22-A23F-351F4F20482A}">
      <dgm:prSet/>
      <dgm:spPr/>
      <dgm:t>
        <a:bodyPr/>
        <a:lstStyle/>
        <a:p>
          <a:pPr>
            <a:lnSpc>
              <a:spcPct val="100000"/>
            </a:lnSpc>
          </a:pPr>
          <a:r>
            <a:rPr lang="en-US" dirty="0"/>
            <a:t>Smile Train China was established in 1999</a:t>
          </a:r>
        </a:p>
      </dgm:t>
    </dgm:pt>
    <dgm:pt modelId="{E7BEFF35-7B9F-4647-B6C7-2D443A981709}" type="parTrans" cxnId="{DB7FEE85-31BA-4132-9B14-1E8FA43F8D0D}">
      <dgm:prSet/>
      <dgm:spPr/>
      <dgm:t>
        <a:bodyPr/>
        <a:lstStyle/>
        <a:p>
          <a:endParaRPr lang="en-US"/>
        </a:p>
      </dgm:t>
    </dgm:pt>
    <dgm:pt modelId="{B548C4FE-B5C7-4DE6-BE58-6FA57D892DC1}" type="sibTrans" cxnId="{DB7FEE85-31BA-4132-9B14-1E8FA43F8D0D}">
      <dgm:prSet/>
      <dgm:spPr/>
      <dgm:t>
        <a:bodyPr/>
        <a:lstStyle/>
        <a:p>
          <a:endParaRPr lang="en-US"/>
        </a:p>
      </dgm:t>
    </dgm:pt>
    <dgm:pt modelId="{D180951D-9377-49FB-989F-8ACA28EC99C2}">
      <dgm:prSet/>
      <dgm:spPr/>
      <dgm:t>
        <a:bodyPr/>
        <a:lstStyle/>
        <a:p>
          <a:pPr>
            <a:lnSpc>
              <a:spcPct val="100000"/>
            </a:lnSpc>
          </a:pPr>
          <a:r>
            <a:rPr lang="en-US" dirty="0"/>
            <a:t>Smile Train has partnerships with 158 hospitals</a:t>
          </a:r>
        </a:p>
      </dgm:t>
    </dgm:pt>
    <dgm:pt modelId="{B957B1E9-D8C8-40B3-BC3E-E9787E2177AB}" type="parTrans" cxnId="{C2A44A89-F6DF-4824-8D82-D06241A029B2}">
      <dgm:prSet/>
      <dgm:spPr/>
      <dgm:t>
        <a:bodyPr/>
        <a:lstStyle/>
        <a:p>
          <a:endParaRPr lang="en-US"/>
        </a:p>
      </dgm:t>
    </dgm:pt>
    <dgm:pt modelId="{F09D9A65-2C4E-44EA-9B34-CBDDC4BBC646}" type="sibTrans" cxnId="{C2A44A89-F6DF-4824-8D82-D06241A029B2}">
      <dgm:prSet/>
      <dgm:spPr/>
      <dgm:t>
        <a:bodyPr/>
        <a:lstStyle/>
        <a:p>
          <a:endParaRPr lang="en-US"/>
        </a:p>
      </dgm:t>
    </dgm:pt>
    <dgm:pt modelId="{3B5AE195-B394-4F06-BF17-D82C757E41E4}">
      <dgm:prSet/>
      <dgm:spPr/>
      <dgm:t>
        <a:bodyPr/>
        <a:lstStyle/>
        <a:p>
          <a:pPr>
            <a:lnSpc>
              <a:spcPct val="100000"/>
            </a:lnSpc>
          </a:pPr>
          <a:r>
            <a:rPr lang="en-US" dirty="0"/>
            <a:t>372,000 Smile Train-supported cleft treatments provided​</a:t>
          </a:r>
        </a:p>
      </dgm:t>
    </dgm:pt>
    <dgm:pt modelId="{F8C047DC-FEA2-4DEA-B117-002BCD326B34}" type="parTrans" cxnId="{B60EF56E-FF38-43AE-A0AD-1EAC7DC810E9}">
      <dgm:prSet/>
      <dgm:spPr/>
      <dgm:t>
        <a:bodyPr/>
        <a:lstStyle/>
        <a:p>
          <a:endParaRPr lang="en-US"/>
        </a:p>
      </dgm:t>
    </dgm:pt>
    <dgm:pt modelId="{EF3C29D4-AC26-4767-9CB3-8A7BB30899A6}" type="sibTrans" cxnId="{B60EF56E-FF38-43AE-A0AD-1EAC7DC810E9}">
      <dgm:prSet/>
      <dgm:spPr/>
      <dgm:t>
        <a:bodyPr/>
        <a:lstStyle/>
        <a:p>
          <a:endParaRPr lang="en-US"/>
        </a:p>
      </dgm:t>
    </dgm:pt>
    <dgm:pt modelId="{F916CA9F-FC29-4C4E-87A7-FADBDEBE3CDF}" type="pres">
      <dgm:prSet presAssocID="{770D3406-30CA-42F1-8449-41941E8A305E}" presName="root" presStyleCnt="0">
        <dgm:presLayoutVars>
          <dgm:dir/>
          <dgm:resizeHandles val="exact"/>
        </dgm:presLayoutVars>
      </dgm:prSet>
      <dgm:spPr/>
      <dgm:t>
        <a:bodyPr/>
        <a:lstStyle/>
        <a:p>
          <a:endParaRPr lang="en-US"/>
        </a:p>
      </dgm:t>
    </dgm:pt>
    <dgm:pt modelId="{0C9529D7-FD7A-45A2-9708-D6A247528C4F}" type="pres">
      <dgm:prSet presAssocID="{B6B5957C-1001-4B22-A23F-351F4F20482A}" presName="compNode" presStyleCnt="0"/>
      <dgm:spPr/>
    </dgm:pt>
    <dgm:pt modelId="{7883F11D-74FD-4D7C-A9AB-5E0E966F9A06}" type="pres">
      <dgm:prSet presAssocID="{B6B5957C-1001-4B22-A23F-351F4F20482A}" presName="bgRect" presStyleLbl="bgShp" presStyleIdx="0" presStyleCnt="3"/>
      <dgm:spPr/>
    </dgm:pt>
    <dgm:pt modelId="{B6BC2557-DC4C-49FE-9A34-22893CA266F3}" type="pres">
      <dgm:prSet presAssocID="{B6B5957C-1001-4B22-A23F-351F4F20482A}" presName="iconRect" presStyleLbl="node1" presStyleIdx="0" presStyleCnt="3"/>
      <dgm:spPr>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Avocado"/>
        </a:ext>
      </dgm:extLst>
    </dgm:pt>
    <dgm:pt modelId="{5E983D0D-D592-4EA7-92B6-A15ED425DA44}" type="pres">
      <dgm:prSet presAssocID="{B6B5957C-1001-4B22-A23F-351F4F20482A}" presName="spaceRect" presStyleCnt="0"/>
      <dgm:spPr/>
    </dgm:pt>
    <dgm:pt modelId="{793D17DE-EFF6-4D63-B570-46A2C763890F}" type="pres">
      <dgm:prSet presAssocID="{B6B5957C-1001-4B22-A23F-351F4F20482A}" presName="parTx" presStyleLbl="revTx" presStyleIdx="0" presStyleCnt="3">
        <dgm:presLayoutVars>
          <dgm:chMax val="0"/>
          <dgm:chPref val="0"/>
        </dgm:presLayoutVars>
      </dgm:prSet>
      <dgm:spPr/>
      <dgm:t>
        <a:bodyPr/>
        <a:lstStyle/>
        <a:p>
          <a:endParaRPr lang="en-US"/>
        </a:p>
      </dgm:t>
    </dgm:pt>
    <dgm:pt modelId="{6DDA8F02-D106-40D4-A8E8-08CF852EDB04}" type="pres">
      <dgm:prSet presAssocID="{B548C4FE-B5C7-4DE6-BE58-6FA57D892DC1}" presName="sibTrans" presStyleCnt="0"/>
      <dgm:spPr/>
    </dgm:pt>
    <dgm:pt modelId="{E3A83EFF-03B3-4102-9B17-4308026CB725}" type="pres">
      <dgm:prSet presAssocID="{D180951D-9377-49FB-989F-8ACA28EC99C2}" presName="compNode" presStyleCnt="0"/>
      <dgm:spPr/>
    </dgm:pt>
    <dgm:pt modelId="{9B1A8008-259C-45D7-AC54-B9241E7E4967}" type="pres">
      <dgm:prSet presAssocID="{D180951D-9377-49FB-989F-8ACA28EC99C2}" presName="bgRect" presStyleLbl="bgShp" presStyleIdx="1" presStyleCnt="3" custLinFactNeighborY="2261"/>
      <dgm:spPr/>
    </dgm:pt>
    <dgm:pt modelId="{2CA93709-7957-46E9-9315-24170B5AA7EB}" type="pres">
      <dgm:prSet presAssocID="{D180951D-9377-49FB-989F-8ACA28EC99C2}"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Medicine"/>
        </a:ext>
      </dgm:extLst>
    </dgm:pt>
    <dgm:pt modelId="{95F12A45-3FBA-4315-8AFE-271087C3B504}" type="pres">
      <dgm:prSet presAssocID="{D180951D-9377-49FB-989F-8ACA28EC99C2}" presName="spaceRect" presStyleCnt="0"/>
      <dgm:spPr/>
    </dgm:pt>
    <dgm:pt modelId="{CD5F3649-7CA6-4CC6-90D7-3D8B233E2AB3}" type="pres">
      <dgm:prSet presAssocID="{D180951D-9377-49FB-989F-8ACA28EC99C2}" presName="parTx" presStyleLbl="revTx" presStyleIdx="1" presStyleCnt="3">
        <dgm:presLayoutVars>
          <dgm:chMax val="0"/>
          <dgm:chPref val="0"/>
        </dgm:presLayoutVars>
      </dgm:prSet>
      <dgm:spPr/>
      <dgm:t>
        <a:bodyPr/>
        <a:lstStyle/>
        <a:p>
          <a:endParaRPr lang="en-US"/>
        </a:p>
      </dgm:t>
    </dgm:pt>
    <dgm:pt modelId="{59FC4AEC-CEDD-4208-8F69-21FF923006B5}" type="pres">
      <dgm:prSet presAssocID="{F09D9A65-2C4E-44EA-9B34-CBDDC4BBC646}" presName="sibTrans" presStyleCnt="0"/>
      <dgm:spPr/>
    </dgm:pt>
    <dgm:pt modelId="{E751D5F8-2DFF-4C03-9280-B94E2306438F}" type="pres">
      <dgm:prSet presAssocID="{3B5AE195-B394-4F06-BF17-D82C757E41E4}" presName="compNode" presStyleCnt="0"/>
      <dgm:spPr/>
    </dgm:pt>
    <dgm:pt modelId="{153F74CD-DA30-4D9F-9704-1FDE3866D695}" type="pres">
      <dgm:prSet presAssocID="{3B5AE195-B394-4F06-BF17-D82C757E41E4}" presName="bgRect" presStyleLbl="bgShp" presStyleIdx="2" presStyleCnt="3" custLinFactNeighborX="-142" custLinFactNeighborY="811"/>
      <dgm:spPr/>
    </dgm:pt>
    <dgm:pt modelId="{37CE6D7D-E571-4459-88BD-BE2A08AF3022}" type="pres">
      <dgm:prSet presAssocID="{3B5AE195-B394-4F06-BF17-D82C757E41E4}"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pt>
    <dgm:pt modelId="{90070EF9-C8BB-46CD-9955-36A11C4EDDDA}" type="pres">
      <dgm:prSet presAssocID="{3B5AE195-B394-4F06-BF17-D82C757E41E4}" presName="spaceRect" presStyleCnt="0"/>
      <dgm:spPr/>
    </dgm:pt>
    <dgm:pt modelId="{39F25D39-3D99-4154-A083-176097C09A6C}" type="pres">
      <dgm:prSet presAssocID="{3B5AE195-B394-4F06-BF17-D82C757E41E4}" presName="parTx" presStyleLbl="revTx" presStyleIdx="2" presStyleCnt="3">
        <dgm:presLayoutVars>
          <dgm:chMax val="0"/>
          <dgm:chPref val="0"/>
        </dgm:presLayoutVars>
      </dgm:prSet>
      <dgm:spPr/>
      <dgm:t>
        <a:bodyPr/>
        <a:lstStyle/>
        <a:p>
          <a:endParaRPr lang="en-US"/>
        </a:p>
      </dgm:t>
    </dgm:pt>
  </dgm:ptLst>
  <dgm:cxnLst>
    <dgm:cxn modelId="{33BC3BFA-592F-4AB0-AFF6-7B71FE5CA581}" type="presOf" srcId="{B6B5957C-1001-4B22-A23F-351F4F20482A}" destId="{793D17DE-EFF6-4D63-B570-46A2C763890F}" srcOrd="0" destOrd="0" presId="urn:microsoft.com/office/officeart/2018/2/layout/IconVerticalSolidList"/>
    <dgm:cxn modelId="{DB7FEE85-31BA-4132-9B14-1E8FA43F8D0D}" srcId="{770D3406-30CA-42F1-8449-41941E8A305E}" destId="{B6B5957C-1001-4B22-A23F-351F4F20482A}" srcOrd="0" destOrd="0" parTransId="{E7BEFF35-7B9F-4647-B6C7-2D443A981709}" sibTransId="{B548C4FE-B5C7-4DE6-BE58-6FA57D892DC1}"/>
    <dgm:cxn modelId="{0701918E-A28B-44F3-9564-6D09D098683A}" type="presOf" srcId="{3B5AE195-B394-4F06-BF17-D82C757E41E4}" destId="{39F25D39-3D99-4154-A083-176097C09A6C}" srcOrd="0" destOrd="0" presId="urn:microsoft.com/office/officeart/2018/2/layout/IconVerticalSolidList"/>
    <dgm:cxn modelId="{B0B023E8-59C6-4BB7-B3BA-CB63CB7C6AC6}" type="presOf" srcId="{770D3406-30CA-42F1-8449-41941E8A305E}" destId="{F916CA9F-FC29-4C4E-87A7-FADBDEBE3CDF}" srcOrd="0" destOrd="0" presId="urn:microsoft.com/office/officeart/2018/2/layout/IconVerticalSolidList"/>
    <dgm:cxn modelId="{B60EF56E-FF38-43AE-A0AD-1EAC7DC810E9}" srcId="{770D3406-30CA-42F1-8449-41941E8A305E}" destId="{3B5AE195-B394-4F06-BF17-D82C757E41E4}" srcOrd="2" destOrd="0" parTransId="{F8C047DC-FEA2-4DEA-B117-002BCD326B34}" sibTransId="{EF3C29D4-AC26-4767-9CB3-8A7BB30899A6}"/>
    <dgm:cxn modelId="{C2A44A89-F6DF-4824-8D82-D06241A029B2}" srcId="{770D3406-30CA-42F1-8449-41941E8A305E}" destId="{D180951D-9377-49FB-989F-8ACA28EC99C2}" srcOrd="1" destOrd="0" parTransId="{B957B1E9-D8C8-40B3-BC3E-E9787E2177AB}" sibTransId="{F09D9A65-2C4E-44EA-9B34-CBDDC4BBC646}"/>
    <dgm:cxn modelId="{82C7CAAB-F475-4334-9AEA-008ED97684A9}" type="presOf" srcId="{D180951D-9377-49FB-989F-8ACA28EC99C2}" destId="{CD5F3649-7CA6-4CC6-90D7-3D8B233E2AB3}" srcOrd="0" destOrd="0" presId="urn:microsoft.com/office/officeart/2018/2/layout/IconVerticalSolidList"/>
    <dgm:cxn modelId="{DB0E6548-3B70-4AB0-B6B9-20BFDE05921F}" type="presParOf" srcId="{F916CA9F-FC29-4C4E-87A7-FADBDEBE3CDF}" destId="{0C9529D7-FD7A-45A2-9708-D6A247528C4F}" srcOrd="0" destOrd="0" presId="urn:microsoft.com/office/officeart/2018/2/layout/IconVerticalSolidList"/>
    <dgm:cxn modelId="{0BF338BA-B1B8-422E-B62B-32358AADBCBE}" type="presParOf" srcId="{0C9529D7-FD7A-45A2-9708-D6A247528C4F}" destId="{7883F11D-74FD-4D7C-A9AB-5E0E966F9A06}" srcOrd="0" destOrd="0" presId="urn:microsoft.com/office/officeart/2018/2/layout/IconVerticalSolidList"/>
    <dgm:cxn modelId="{4365B963-8B42-4E70-AE0D-ADC985467855}" type="presParOf" srcId="{0C9529D7-FD7A-45A2-9708-D6A247528C4F}" destId="{B6BC2557-DC4C-49FE-9A34-22893CA266F3}" srcOrd="1" destOrd="0" presId="urn:microsoft.com/office/officeart/2018/2/layout/IconVerticalSolidList"/>
    <dgm:cxn modelId="{76DBF506-55B2-4F66-BA43-DD6F230C00DD}" type="presParOf" srcId="{0C9529D7-FD7A-45A2-9708-D6A247528C4F}" destId="{5E983D0D-D592-4EA7-92B6-A15ED425DA44}" srcOrd="2" destOrd="0" presId="urn:microsoft.com/office/officeart/2018/2/layout/IconVerticalSolidList"/>
    <dgm:cxn modelId="{2B3CCED8-9EFF-4608-8677-26FFB3E7B0D4}" type="presParOf" srcId="{0C9529D7-FD7A-45A2-9708-D6A247528C4F}" destId="{793D17DE-EFF6-4D63-B570-46A2C763890F}" srcOrd="3" destOrd="0" presId="urn:microsoft.com/office/officeart/2018/2/layout/IconVerticalSolidList"/>
    <dgm:cxn modelId="{1A411B6B-73F3-49EB-B548-1EBDD9840F45}" type="presParOf" srcId="{F916CA9F-FC29-4C4E-87A7-FADBDEBE3CDF}" destId="{6DDA8F02-D106-40D4-A8E8-08CF852EDB04}" srcOrd="1" destOrd="0" presId="urn:microsoft.com/office/officeart/2018/2/layout/IconVerticalSolidList"/>
    <dgm:cxn modelId="{B6CEE71D-E320-4A3B-9ED4-0F147084CE15}" type="presParOf" srcId="{F916CA9F-FC29-4C4E-87A7-FADBDEBE3CDF}" destId="{E3A83EFF-03B3-4102-9B17-4308026CB725}" srcOrd="2" destOrd="0" presId="urn:microsoft.com/office/officeart/2018/2/layout/IconVerticalSolidList"/>
    <dgm:cxn modelId="{FB59A079-C4DC-41DC-8123-13EC357645F6}" type="presParOf" srcId="{E3A83EFF-03B3-4102-9B17-4308026CB725}" destId="{9B1A8008-259C-45D7-AC54-B9241E7E4967}" srcOrd="0" destOrd="0" presId="urn:microsoft.com/office/officeart/2018/2/layout/IconVerticalSolidList"/>
    <dgm:cxn modelId="{E0CCB26B-BFD3-4119-A5E2-B1C3F0F0DB47}" type="presParOf" srcId="{E3A83EFF-03B3-4102-9B17-4308026CB725}" destId="{2CA93709-7957-46E9-9315-24170B5AA7EB}" srcOrd="1" destOrd="0" presId="urn:microsoft.com/office/officeart/2018/2/layout/IconVerticalSolidList"/>
    <dgm:cxn modelId="{93234AE2-B4FB-4D2D-8D56-48C33CB62284}" type="presParOf" srcId="{E3A83EFF-03B3-4102-9B17-4308026CB725}" destId="{95F12A45-3FBA-4315-8AFE-271087C3B504}" srcOrd="2" destOrd="0" presId="urn:microsoft.com/office/officeart/2018/2/layout/IconVerticalSolidList"/>
    <dgm:cxn modelId="{349A9419-5DC5-4E67-8034-78A128B95582}" type="presParOf" srcId="{E3A83EFF-03B3-4102-9B17-4308026CB725}" destId="{CD5F3649-7CA6-4CC6-90D7-3D8B233E2AB3}" srcOrd="3" destOrd="0" presId="urn:microsoft.com/office/officeart/2018/2/layout/IconVerticalSolidList"/>
    <dgm:cxn modelId="{149F7BC0-4234-4E4E-9E43-45CB4357D5B9}" type="presParOf" srcId="{F916CA9F-FC29-4C4E-87A7-FADBDEBE3CDF}" destId="{59FC4AEC-CEDD-4208-8F69-21FF923006B5}" srcOrd="3" destOrd="0" presId="urn:microsoft.com/office/officeart/2018/2/layout/IconVerticalSolidList"/>
    <dgm:cxn modelId="{3EC7FF04-8782-4273-8BF6-C5B7454BE523}" type="presParOf" srcId="{F916CA9F-FC29-4C4E-87A7-FADBDEBE3CDF}" destId="{E751D5F8-2DFF-4C03-9280-B94E2306438F}" srcOrd="4" destOrd="0" presId="urn:microsoft.com/office/officeart/2018/2/layout/IconVerticalSolidList"/>
    <dgm:cxn modelId="{FAF633E5-6928-40C3-8A96-DD078D323294}" type="presParOf" srcId="{E751D5F8-2DFF-4C03-9280-B94E2306438F}" destId="{153F74CD-DA30-4D9F-9704-1FDE3866D695}" srcOrd="0" destOrd="0" presId="urn:microsoft.com/office/officeart/2018/2/layout/IconVerticalSolidList"/>
    <dgm:cxn modelId="{B288C44F-D12B-4A6B-8F5A-6FF8D7561C1C}" type="presParOf" srcId="{E751D5F8-2DFF-4C03-9280-B94E2306438F}" destId="{37CE6D7D-E571-4459-88BD-BE2A08AF3022}" srcOrd="1" destOrd="0" presId="urn:microsoft.com/office/officeart/2018/2/layout/IconVerticalSolidList"/>
    <dgm:cxn modelId="{93D514C2-381E-4C33-842C-BE2202487E17}" type="presParOf" srcId="{E751D5F8-2DFF-4C03-9280-B94E2306438F}" destId="{90070EF9-C8BB-46CD-9955-36A11C4EDDDA}" srcOrd="2" destOrd="0" presId="urn:microsoft.com/office/officeart/2018/2/layout/IconVerticalSolidList"/>
    <dgm:cxn modelId="{81B73B76-B789-42EA-A244-6A1DBA90DB58}" type="presParOf" srcId="{E751D5F8-2DFF-4C03-9280-B94E2306438F}" destId="{39F25D39-3D99-4154-A083-176097C09A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7220E1-50F9-47B8-8017-AB2987137B7E}"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A343EB9B-6F77-4B86-AB2E-1FD5A88A3BDD}">
      <dgm:prSet/>
      <dgm:spPr/>
      <dgm:t>
        <a:bodyPr/>
        <a:lstStyle/>
        <a:p>
          <a:r>
            <a:rPr lang="en-US" dirty="0"/>
            <a:t>What is bullying?</a:t>
          </a:r>
        </a:p>
      </dgm:t>
    </dgm:pt>
    <dgm:pt modelId="{4973B924-44D4-4FCE-A365-CAB7409E0CC4}" type="parTrans" cxnId="{0AAF2E37-AF7F-43BF-A114-D3B5C82381BD}">
      <dgm:prSet/>
      <dgm:spPr/>
      <dgm:t>
        <a:bodyPr/>
        <a:lstStyle/>
        <a:p>
          <a:endParaRPr lang="en-US"/>
        </a:p>
      </dgm:t>
    </dgm:pt>
    <dgm:pt modelId="{1E6D7CD7-D4E8-480D-8EF0-F59B68265A3C}" type="sibTrans" cxnId="{0AAF2E37-AF7F-43BF-A114-D3B5C82381BD}">
      <dgm:prSet/>
      <dgm:spPr/>
      <dgm:t>
        <a:bodyPr/>
        <a:lstStyle/>
        <a:p>
          <a:endParaRPr lang="en-US"/>
        </a:p>
      </dgm:t>
    </dgm:pt>
    <dgm:pt modelId="{D13D7092-83D9-4E57-9FA7-A3977D05286D}">
      <dgm:prSet/>
      <dgm:spPr/>
      <dgm:t>
        <a:bodyPr/>
        <a:lstStyle/>
        <a:p>
          <a:r>
            <a:rPr lang="en-US" dirty="0"/>
            <a:t>What are some effects of bullying?</a:t>
          </a:r>
        </a:p>
      </dgm:t>
    </dgm:pt>
    <dgm:pt modelId="{3E51156A-ABF9-4778-8B39-D603C2317306}" type="parTrans" cxnId="{E28F91EF-33EF-4119-B770-C1E072CC7DA5}">
      <dgm:prSet/>
      <dgm:spPr/>
      <dgm:t>
        <a:bodyPr/>
        <a:lstStyle/>
        <a:p>
          <a:endParaRPr lang="en-US"/>
        </a:p>
      </dgm:t>
    </dgm:pt>
    <dgm:pt modelId="{15FC7697-B2B0-48D1-B5DF-F60318D504F0}" type="sibTrans" cxnId="{E28F91EF-33EF-4119-B770-C1E072CC7DA5}">
      <dgm:prSet/>
      <dgm:spPr/>
      <dgm:t>
        <a:bodyPr/>
        <a:lstStyle/>
        <a:p>
          <a:endParaRPr lang="en-US"/>
        </a:p>
      </dgm:t>
    </dgm:pt>
    <dgm:pt modelId="{7F69AC4A-2511-4918-95A0-E9871361B19E}">
      <dgm:prSet/>
      <dgm:spPr/>
      <dgm:t>
        <a:bodyPr/>
        <a:lstStyle/>
        <a:p>
          <a:r>
            <a:rPr lang="en-US" dirty="0"/>
            <a:t>How can we prevent and stop bullying?</a:t>
          </a:r>
        </a:p>
      </dgm:t>
    </dgm:pt>
    <dgm:pt modelId="{101C3513-F735-42CC-8C57-61721F8ACCC1}" type="parTrans" cxnId="{340FBDE1-969E-4626-BB3B-DC46EB8A8EBB}">
      <dgm:prSet/>
      <dgm:spPr/>
      <dgm:t>
        <a:bodyPr/>
        <a:lstStyle/>
        <a:p>
          <a:endParaRPr lang="en-US"/>
        </a:p>
      </dgm:t>
    </dgm:pt>
    <dgm:pt modelId="{9F95720E-0CAF-4BD5-AA61-5F9A6928DDA3}" type="sibTrans" cxnId="{340FBDE1-969E-4626-BB3B-DC46EB8A8EBB}">
      <dgm:prSet/>
      <dgm:spPr/>
      <dgm:t>
        <a:bodyPr/>
        <a:lstStyle/>
        <a:p>
          <a:endParaRPr lang="en-US"/>
        </a:p>
      </dgm:t>
    </dgm:pt>
    <dgm:pt modelId="{DDD533C7-090A-4C04-8E86-0E80FFB2D0C0}">
      <dgm:prSet/>
      <dgm:spPr/>
      <dgm:t>
        <a:bodyPr/>
        <a:lstStyle/>
        <a:p>
          <a:r>
            <a:rPr lang="en-US" dirty="0"/>
            <a:t>Who can you talk to if you are bullied?</a:t>
          </a:r>
        </a:p>
      </dgm:t>
    </dgm:pt>
    <dgm:pt modelId="{480B3BB8-CD69-4650-A6FA-524FFC1F3F7D}" type="parTrans" cxnId="{7834BF24-0C37-40BF-AC1A-8E46A81724A2}">
      <dgm:prSet/>
      <dgm:spPr/>
      <dgm:t>
        <a:bodyPr/>
        <a:lstStyle/>
        <a:p>
          <a:endParaRPr lang="en-US"/>
        </a:p>
      </dgm:t>
    </dgm:pt>
    <dgm:pt modelId="{5C0008B8-AA3D-4062-9F17-082B094A589D}" type="sibTrans" cxnId="{7834BF24-0C37-40BF-AC1A-8E46A81724A2}">
      <dgm:prSet/>
      <dgm:spPr/>
      <dgm:t>
        <a:bodyPr/>
        <a:lstStyle/>
        <a:p>
          <a:endParaRPr lang="en-US"/>
        </a:p>
      </dgm:t>
    </dgm:pt>
    <dgm:pt modelId="{E2067726-84A1-4DC9-98BD-61526FA9533B}">
      <dgm:prSet/>
      <dgm:spPr/>
      <dgm:t>
        <a:bodyPr/>
        <a:lstStyle/>
        <a:p>
          <a:r>
            <a:rPr lang="en-US" dirty="0"/>
            <a:t>How does Smile Train support kids who are bullied?</a:t>
          </a:r>
        </a:p>
      </dgm:t>
    </dgm:pt>
    <dgm:pt modelId="{C90FCC8E-2F13-4D94-86E1-CC109190722F}" type="parTrans" cxnId="{D0B1CA38-F5FC-414E-A04A-A9721FFB2166}">
      <dgm:prSet/>
      <dgm:spPr/>
      <dgm:t>
        <a:bodyPr/>
        <a:lstStyle/>
        <a:p>
          <a:endParaRPr lang="en-US"/>
        </a:p>
      </dgm:t>
    </dgm:pt>
    <dgm:pt modelId="{52E0F6A1-8E4B-4668-B2AC-8295F345577A}" type="sibTrans" cxnId="{D0B1CA38-F5FC-414E-A04A-A9721FFB2166}">
      <dgm:prSet/>
      <dgm:spPr/>
      <dgm:t>
        <a:bodyPr/>
        <a:lstStyle/>
        <a:p>
          <a:endParaRPr lang="en-US"/>
        </a:p>
      </dgm:t>
    </dgm:pt>
    <dgm:pt modelId="{2D989323-F77B-47F7-8672-801F99BBEEAF}">
      <dgm:prSet/>
      <dgm:spPr/>
      <dgm:t>
        <a:bodyPr/>
        <a:lstStyle/>
        <a:p>
          <a:r>
            <a:rPr lang="en-US" dirty="0"/>
            <a:t>Was Li </a:t>
          </a:r>
          <a:r>
            <a:rPr lang="en-US" dirty="0" err="1"/>
            <a:t>Suhai</a:t>
          </a:r>
          <a:r>
            <a:rPr lang="en-US" dirty="0"/>
            <a:t> bullied?</a:t>
          </a:r>
        </a:p>
      </dgm:t>
    </dgm:pt>
    <dgm:pt modelId="{67A6C542-FBE5-4B33-AEEC-39890E97A9EC}" type="sibTrans" cxnId="{474A3B74-ED11-47EE-9613-DEC54A647B99}">
      <dgm:prSet/>
      <dgm:spPr/>
      <dgm:t>
        <a:bodyPr/>
        <a:lstStyle/>
        <a:p>
          <a:endParaRPr lang="en-US"/>
        </a:p>
      </dgm:t>
    </dgm:pt>
    <dgm:pt modelId="{F863CD60-A3EA-4B62-9AF9-61D1F9E1F9B8}" type="parTrans" cxnId="{474A3B74-ED11-47EE-9613-DEC54A647B99}">
      <dgm:prSet/>
      <dgm:spPr/>
      <dgm:t>
        <a:bodyPr/>
        <a:lstStyle/>
        <a:p>
          <a:endParaRPr lang="en-US"/>
        </a:p>
      </dgm:t>
    </dgm:pt>
    <dgm:pt modelId="{306EC953-F226-4231-8E90-B28C86C14F94}" type="pres">
      <dgm:prSet presAssocID="{8D7220E1-50F9-47B8-8017-AB2987137B7E}" presName="Name0" presStyleCnt="0">
        <dgm:presLayoutVars>
          <dgm:chMax val="7"/>
          <dgm:chPref val="7"/>
          <dgm:dir/>
        </dgm:presLayoutVars>
      </dgm:prSet>
      <dgm:spPr/>
      <dgm:t>
        <a:bodyPr/>
        <a:lstStyle/>
        <a:p>
          <a:endParaRPr lang="en-US"/>
        </a:p>
      </dgm:t>
    </dgm:pt>
    <dgm:pt modelId="{00196FB8-211E-4BAA-B11F-110FB2C0EF5A}" type="pres">
      <dgm:prSet presAssocID="{8D7220E1-50F9-47B8-8017-AB2987137B7E}" presName="Name1" presStyleCnt="0"/>
      <dgm:spPr/>
    </dgm:pt>
    <dgm:pt modelId="{AA65AFC4-5BF9-4516-B1CF-4A5E9EDF6724}" type="pres">
      <dgm:prSet presAssocID="{8D7220E1-50F9-47B8-8017-AB2987137B7E}" presName="cycle" presStyleCnt="0"/>
      <dgm:spPr/>
    </dgm:pt>
    <dgm:pt modelId="{1CEF4D3A-74C9-4723-8693-E783E35265A9}" type="pres">
      <dgm:prSet presAssocID="{8D7220E1-50F9-47B8-8017-AB2987137B7E}" presName="srcNode" presStyleLbl="node1" presStyleIdx="0" presStyleCnt="6"/>
      <dgm:spPr/>
    </dgm:pt>
    <dgm:pt modelId="{5AF59AB0-B822-4F8B-B200-F3066D3AE3B4}" type="pres">
      <dgm:prSet presAssocID="{8D7220E1-50F9-47B8-8017-AB2987137B7E}" presName="conn" presStyleLbl="parChTrans1D2" presStyleIdx="0" presStyleCnt="1"/>
      <dgm:spPr/>
      <dgm:t>
        <a:bodyPr/>
        <a:lstStyle/>
        <a:p>
          <a:endParaRPr lang="en-US"/>
        </a:p>
      </dgm:t>
    </dgm:pt>
    <dgm:pt modelId="{7CDB1CF8-3F52-4FE3-8EAA-9BF059272665}" type="pres">
      <dgm:prSet presAssocID="{8D7220E1-50F9-47B8-8017-AB2987137B7E}" presName="extraNode" presStyleLbl="node1" presStyleIdx="0" presStyleCnt="6"/>
      <dgm:spPr/>
    </dgm:pt>
    <dgm:pt modelId="{53BA19C7-C1AE-4279-90A0-C06702587AC3}" type="pres">
      <dgm:prSet presAssocID="{8D7220E1-50F9-47B8-8017-AB2987137B7E}" presName="dstNode" presStyleLbl="node1" presStyleIdx="0" presStyleCnt="6"/>
      <dgm:spPr/>
    </dgm:pt>
    <dgm:pt modelId="{B3CF914E-15E3-4D23-AA4D-08E4101D4341}" type="pres">
      <dgm:prSet presAssocID="{A343EB9B-6F77-4B86-AB2E-1FD5A88A3BDD}" presName="text_1" presStyleLbl="node1" presStyleIdx="0" presStyleCnt="6">
        <dgm:presLayoutVars>
          <dgm:bulletEnabled val="1"/>
        </dgm:presLayoutVars>
      </dgm:prSet>
      <dgm:spPr/>
      <dgm:t>
        <a:bodyPr/>
        <a:lstStyle/>
        <a:p>
          <a:endParaRPr lang="en-US"/>
        </a:p>
      </dgm:t>
    </dgm:pt>
    <dgm:pt modelId="{BEFB2A9C-CDAE-4D75-B4F7-C2F219F88CBB}" type="pres">
      <dgm:prSet presAssocID="{A343EB9B-6F77-4B86-AB2E-1FD5A88A3BDD}" presName="accent_1" presStyleCnt="0"/>
      <dgm:spPr/>
    </dgm:pt>
    <dgm:pt modelId="{6668D9E1-05A4-406A-AE87-EC41391CD548}" type="pres">
      <dgm:prSet presAssocID="{A343EB9B-6F77-4B86-AB2E-1FD5A88A3BDD}" presName="accentRepeatNode" presStyleLbl="solidFgAcc1" presStyleIdx="0" presStyleCnt="6"/>
      <dgm:spPr/>
    </dgm:pt>
    <dgm:pt modelId="{13F7D61E-2BCA-4B8A-B558-0F4CCFECC136}" type="pres">
      <dgm:prSet presAssocID="{D13D7092-83D9-4E57-9FA7-A3977D05286D}" presName="text_2" presStyleLbl="node1" presStyleIdx="1" presStyleCnt="6">
        <dgm:presLayoutVars>
          <dgm:bulletEnabled val="1"/>
        </dgm:presLayoutVars>
      </dgm:prSet>
      <dgm:spPr/>
      <dgm:t>
        <a:bodyPr/>
        <a:lstStyle/>
        <a:p>
          <a:endParaRPr lang="en-US"/>
        </a:p>
      </dgm:t>
    </dgm:pt>
    <dgm:pt modelId="{349ED5A7-BBD5-4332-B677-445468213FCD}" type="pres">
      <dgm:prSet presAssocID="{D13D7092-83D9-4E57-9FA7-A3977D05286D}" presName="accent_2" presStyleCnt="0"/>
      <dgm:spPr/>
    </dgm:pt>
    <dgm:pt modelId="{55C03F5B-AED5-456C-82C0-DF6E4155ACA5}" type="pres">
      <dgm:prSet presAssocID="{D13D7092-83D9-4E57-9FA7-A3977D05286D}" presName="accentRepeatNode" presStyleLbl="solidFgAcc1" presStyleIdx="1" presStyleCnt="6"/>
      <dgm:spPr/>
    </dgm:pt>
    <dgm:pt modelId="{16848C66-B761-43CD-BB9E-2E8D77539FBE}" type="pres">
      <dgm:prSet presAssocID="{7F69AC4A-2511-4918-95A0-E9871361B19E}" presName="text_3" presStyleLbl="node1" presStyleIdx="2" presStyleCnt="6">
        <dgm:presLayoutVars>
          <dgm:bulletEnabled val="1"/>
        </dgm:presLayoutVars>
      </dgm:prSet>
      <dgm:spPr/>
      <dgm:t>
        <a:bodyPr/>
        <a:lstStyle/>
        <a:p>
          <a:endParaRPr lang="en-US"/>
        </a:p>
      </dgm:t>
    </dgm:pt>
    <dgm:pt modelId="{BB68C7AA-4987-48D9-B43D-EC825AD4FA50}" type="pres">
      <dgm:prSet presAssocID="{7F69AC4A-2511-4918-95A0-E9871361B19E}" presName="accent_3" presStyleCnt="0"/>
      <dgm:spPr/>
    </dgm:pt>
    <dgm:pt modelId="{FD3C9618-F160-4764-8C02-142D4B5518C7}" type="pres">
      <dgm:prSet presAssocID="{7F69AC4A-2511-4918-95A0-E9871361B19E}" presName="accentRepeatNode" presStyleLbl="solidFgAcc1" presStyleIdx="2" presStyleCnt="6"/>
      <dgm:spPr/>
    </dgm:pt>
    <dgm:pt modelId="{7DA34690-74A0-4C52-B3F7-10DA9E8CFCF2}" type="pres">
      <dgm:prSet presAssocID="{2D989323-F77B-47F7-8672-801F99BBEEAF}" presName="text_4" presStyleLbl="node1" presStyleIdx="3" presStyleCnt="6">
        <dgm:presLayoutVars>
          <dgm:bulletEnabled val="1"/>
        </dgm:presLayoutVars>
      </dgm:prSet>
      <dgm:spPr/>
      <dgm:t>
        <a:bodyPr/>
        <a:lstStyle/>
        <a:p>
          <a:endParaRPr lang="en-US"/>
        </a:p>
      </dgm:t>
    </dgm:pt>
    <dgm:pt modelId="{D112BE40-25C1-4BA2-AD47-9F64745484A0}" type="pres">
      <dgm:prSet presAssocID="{2D989323-F77B-47F7-8672-801F99BBEEAF}" presName="accent_4" presStyleCnt="0"/>
      <dgm:spPr/>
    </dgm:pt>
    <dgm:pt modelId="{19578F3A-90F0-4F32-B130-AF8C8BD40FB1}" type="pres">
      <dgm:prSet presAssocID="{2D989323-F77B-47F7-8672-801F99BBEEAF}" presName="accentRepeatNode" presStyleLbl="solidFgAcc1" presStyleIdx="3" presStyleCnt="6"/>
      <dgm:spPr/>
    </dgm:pt>
    <dgm:pt modelId="{25E9C56E-D10C-4CF9-AB5F-C9213456A362}" type="pres">
      <dgm:prSet presAssocID="{DDD533C7-090A-4C04-8E86-0E80FFB2D0C0}" presName="text_5" presStyleLbl="node1" presStyleIdx="4" presStyleCnt="6">
        <dgm:presLayoutVars>
          <dgm:bulletEnabled val="1"/>
        </dgm:presLayoutVars>
      </dgm:prSet>
      <dgm:spPr/>
      <dgm:t>
        <a:bodyPr/>
        <a:lstStyle/>
        <a:p>
          <a:endParaRPr lang="en-US"/>
        </a:p>
      </dgm:t>
    </dgm:pt>
    <dgm:pt modelId="{18694FF9-1527-4BE4-8D49-527E3930707E}" type="pres">
      <dgm:prSet presAssocID="{DDD533C7-090A-4C04-8E86-0E80FFB2D0C0}" presName="accent_5" presStyleCnt="0"/>
      <dgm:spPr/>
    </dgm:pt>
    <dgm:pt modelId="{5C595342-6368-4712-AA3E-1122B33A046E}" type="pres">
      <dgm:prSet presAssocID="{DDD533C7-090A-4C04-8E86-0E80FFB2D0C0}" presName="accentRepeatNode" presStyleLbl="solidFgAcc1" presStyleIdx="4" presStyleCnt="6"/>
      <dgm:spPr/>
    </dgm:pt>
    <dgm:pt modelId="{62379FEE-9617-4E98-98F1-695A1051ACB2}" type="pres">
      <dgm:prSet presAssocID="{E2067726-84A1-4DC9-98BD-61526FA9533B}" presName="text_6" presStyleLbl="node1" presStyleIdx="5" presStyleCnt="6">
        <dgm:presLayoutVars>
          <dgm:bulletEnabled val="1"/>
        </dgm:presLayoutVars>
      </dgm:prSet>
      <dgm:spPr/>
      <dgm:t>
        <a:bodyPr/>
        <a:lstStyle/>
        <a:p>
          <a:endParaRPr lang="en-US"/>
        </a:p>
      </dgm:t>
    </dgm:pt>
    <dgm:pt modelId="{8A423EB2-0092-4796-977D-ED0B63A5C6A5}" type="pres">
      <dgm:prSet presAssocID="{E2067726-84A1-4DC9-98BD-61526FA9533B}" presName="accent_6" presStyleCnt="0"/>
      <dgm:spPr/>
    </dgm:pt>
    <dgm:pt modelId="{9176032D-EF22-464F-894A-50C16D9010F4}" type="pres">
      <dgm:prSet presAssocID="{E2067726-84A1-4DC9-98BD-61526FA9533B}" presName="accentRepeatNode" presStyleLbl="solidFgAcc1" presStyleIdx="5" presStyleCnt="6"/>
      <dgm:spPr/>
    </dgm:pt>
  </dgm:ptLst>
  <dgm:cxnLst>
    <dgm:cxn modelId="{E28F91EF-33EF-4119-B770-C1E072CC7DA5}" srcId="{8D7220E1-50F9-47B8-8017-AB2987137B7E}" destId="{D13D7092-83D9-4E57-9FA7-A3977D05286D}" srcOrd="1" destOrd="0" parTransId="{3E51156A-ABF9-4778-8B39-D603C2317306}" sibTransId="{15FC7697-B2B0-48D1-B5DF-F60318D504F0}"/>
    <dgm:cxn modelId="{340FBDE1-969E-4626-BB3B-DC46EB8A8EBB}" srcId="{8D7220E1-50F9-47B8-8017-AB2987137B7E}" destId="{7F69AC4A-2511-4918-95A0-E9871361B19E}" srcOrd="2" destOrd="0" parTransId="{101C3513-F735-42CC-8C57-61721F8ACCC1}" sibTransId="{9F95720E-0CAF-4BD5-AA61-5F9A6928DDA3}"/>
    <dgm:cxn modelId="{C28D0946-8BFB-4FE9-AFFB-6D820D0AD8C8}" type="presOf" srcId="{E2067726-84A1-4DC9-98BD-61526FA9533B}" destId="{62379FEE-9617-4E98-98F1-695A1051ACB2}" srcOrd="0" destOrd="0" presId="urn:microsoft.com/office/officeart/2008/layout/VerticalCurvedList"/>
    <dgm:cxn modelId="{C58AA9FF-2F45-458A-8C71-2562A0CE8C94}" type="presOf" srcId="{A343EB9B-6F77-4B86-AB2E-1FD5A88A3BDD}" destId="{B3CF914E-15E3-4D23-AA4D-08E4101D4341}" srcOrd="0" destOrd="0" presId="urn:microsoft.com/office/officeart/2008/layout/VerticalCurvedList"/>
    <dgm:cxn modelId="{7834BF24-0C37-40BF-AC1A-8E46A81724A2}" srcId="{8D7220E1-50F9-47B8-8017-AB2987137B7E}" destId="{DDD533C7-090A-4C04-8E86-0E80FFB2D0C0}" srcOrd="4" destOrd="0" parTransId="{480B3BB8-CD69-4650-A6FA-524FFC1F3F7D}" sibTransId="{5C0008B8-AA3D-4062-9F17-082B094A589D}"/>
    <dgm:cxn modelId="{D5662E4C-7D77-4A9B-9672-8EB1EB3716F2}" type="presOf" srcId="{7F69AC4A-2511-4918-95A0-E9871361B19E}" destId="{16848C66-B761-43CD-BB9E-2E8D77539FBE}" srcOrd="0" destOrd="0" presId="urn:microsoft.com/office/officeart/2008/layout/VerticalCurvedList"/>
    <dgm:cxn modelId="{0AAF2E37-AF7F-43BF-A114-D3B5C82381BD}" srcId="{8D7220E1-50F9-47B8-8017-AB2987137B7E}" destId="{A343EB9B-6F77-4B86-AB2E-1FD5A88A3BDD}" srcOrd="0" destOrd="0" parTransId="{4973B924-44D4-4FCE-A365-CAB7409E0CC4}" sibTransId="{1E6D7CD7-D4E8-480D-8EF0-F59B68265A3C}"/>
    <dgm:cxn modelId="{474A3B74-ED11-47EE-9613-DEC54A647B99}" srcId="{8D7220E1-50F9-47B8-8017-AB2987137B7E}" destId="{2D989323-F77B-47F7-8672-801F99BBEEAF}" srcOrd="3" destOrd="0" parTransId="{F863CD60-A3EA-4B62-9AF9-61D1F9E1F9B8}" sibTransId="{67A6C542-FBE5-4B33-AEEC-39890E97A9EC}"/>
    <dgm:cxn modelId="{18A0522D-93CA-49C6-ADBD-4E98DD863C4A}" type="presOf" srcId="{D13D7092-83D9-4E57-9FA7-A3977D05286D}" destId="{13F7D61E-2BCA-4B8A-B558-0F4CCFECC136}" srcOrd="0" destOrd="0" presId="urn:microsoft.com/office/officeart/2008/layout/VerticalCurvedList"/>
    <dgm:cxn modelId="{D0B1CA38-F5FC-414E-A04A-A9721FFB2166}" srcId="{8D7220E1-50F9-47B8-8017-AB2987137B7E}" destId="{E2067726-84A1-4DC9-98BD-61526FA9533B}" srcOrd="5" destOrd="0" parTransId="{C90FCC8E-2F13-4D94-86E1-CC109190722F}" sibTransId="{52E0F6A1-8E4B-4668-B2AC-8295F345577A}"/>
    <dgm:cxn modelId="{C8F1D1B4-5D72-4837-9495-CA72506DBD93}" type="presOf" srcId="{2D989323-F77B-47F7-8672-801F99BBEEAF}" destId="{7DA34690-74A0-4C52-B3F7-10DA9E8CFCF2}" srcOrd="0" destOrd="0" presId="urn:microsoft.com/office/officeart/2008/layout/VerticalCurvedList"/>
    <dgm:cxn modelId="{93C10105-0565-42F6-8964-B5EADB6C341F}" type="presOf" srcId="{1E6D7CD7-D4E8-480D-8EF0-F59B68265A3C}" destId="{5AF59AB0-B822-4F8B-B200-F3066D3AE3B4}" srcOrd="0" destOrd="0" presId="urn:microsoft.com/office/officeart/2008/layout/VerticalCurvedList"/>
    <dgm:cxn modelId="{7DF23EE9-5B05-49CA-A264-76248270789D}" type="presOf" srcId="{DDD533C7-090A-4C04-8E86-0E80FFB2D0C0}" destId="{25E9C56E-D10C-4CF9-AB5F-C9213456A362}" srcOrd="0" destOrd="0" presId="urn:microsoft.com/office/officeart/2008/layout/VerticalCurvedList"/>
    <dgm:cxn modelId="{DCB926BA-CCF5-4EDF-81EC-CC8A2CE94253}" type="presOf" srcId="{8D7220E1-50F9-47B8-8017-AB2987137B7E}" destId="{306EC953-F226-4231-8E90-B28C86C14F94}" srcOrd="0" destOrd="0" presId="urn:microsoft.com/office/officeart/2008/layout/VerticalCurvedList"/>
    <dgm:cxn modelId="{28B41137-1891-4139-8AD2-897E01712DB6}" type="presParOf" srcId="{306EC953-F226-4231-8E90-B28C86C14F94}" destId="{00196FB8-211E-4BAA-B11F-110FB2C0EF5A}" srcOrd="0" destOrd="0" presId="urn:microsoft.com/office/officeart/2008/layout/VerticalCurvedList"/>
    <dgm:cxn modelId="{F445D4EB-1B14-456C-96A8-AEC1B8FE1838}" type="presParOf" srcId="{00196FB8-211E-4BAA-B11F-110FB2C0EF5A}" destId="{AA65AFC4-5BF9-4516-B1CF-4A5E9EDF6724}" srcOrd="0" destOrd="0" presId="urn:microsoft.com/office/officeart/2008/layout/VerticalCurvedList"/>
    <dgm:cxn modelId="{D73853DD-E515-4BF7-AAB2-388FB721E22B}" type="presParOf" srcId="{AA65AFC4-5BF9-4516-B1CF-4A5E9EDF6724}" destId="{1CEF4D3A-74C9-4723-8693-E783E35265A9}" srcOrd="0" destOrd="0" presId="urn:microsoft.com/office/officeart/2008/layout/VerticalCurvedList"/>
    <dgm:cxn modelId="{1BF824AE-E923-4C3C-A5D0-937B560D723F}" type="presParOf" srcId="{AA65AFC4-5BF9-4516-B1CF-4A5E9EDF6724}" destId="{5AF59AB0-B822-4F8B-B200-F3066D3AE3B4}" srcOrd="1" destOrd="0" presId="urn:microsoft.com/office/officeart/2008/layout/VerticalCurvedList"/>
    <dgm:cxn modelId="{40B1392B-F7CC-4719-82BE-C71DDEBCA7C9}" type="presParOf" srcId="{AA65AFC4-5BF9-4516-B1CF-4A5E9EDF6724}" destId="{7CDB1CF8-3F52-4FE3-8EAA-9BF059272665}" srcOrd="2" destOrd="0" presId="urn:microsoft.com/office/officeart/2008/layout/VerticalCurvedList"/>
    <dgm:cxn modelId="{A0908067-E351-4C09-8EC8-B6E795123F7B}" type="presParOf" srcId="{AA65AFC4-5BF9-4516-B1CF-4A5E9EDF6724}" destId="{53BA19C7-C1AE-4279-90A0-C06702587AC3}" srcOrd="3" destOrd="0" presId="urn:microsoft.com/office/officeart/2008/layout/VerticalCurvedList"/>
    <dgm:cxn modelId="{9E4AA2D3-2C05-48BE-B7A4-EDDD620ACCEC}" type="presParOf" srcId="{00196FB8-211E-4BAA-B11F-110FB2C0EF5A}" destId="{B3CF914E-15E3-4D23-AA4D-08E4101D4341}" srcOrd="1" destOrd="0" presId="urn:microsoft.com/office/officeart/2008/layout/VerticalCurvedList"/>
    <dgm:cxn modelId="{420AA01B-BC9F-42AD-BE64-DF6DDC11B2ED}" type="presParOf" srcId="{00196FB8-211E-4BAA-B11F-110FB2C0EF5A}" destId="{BEFB2A9C-CDAE-4D75-B4F7-C2F219F88CBB}" srcOrd="2" destOrd="0" presId="urn:microsoft.com/office/officeart/2008/layout/VerticalCurvedList"/>
    <dgm:cxn modelId="{A850716B-BFEC-401E-9466-499A1EA3046B}" type="presParOf" srcId="{BEFB2A9C-CDAE-4D75-B4F7-C2F219F88CBB}" destId="{6668D9E1-05A4-406A-AE87-EC41391CD548}" srcOrd="0" destOrd="0" presId="urn:microsoft.com/office/officeart/2008/layout/VerticalCurvedList"/>
    <dgm:cxn modelId="{1948FB8B-8180-483B-96FB-BF276B895EF2}" type="presParOf" srcId="{00196FB8-211E-4BAA-B11F-110FB2C0EF5A}" destId="{13F7D61E-2BCA-4B8A-B558-0F4CCFECC136}" srcOrd="3" destOrd="0" presId="urn:microsoft.com/office/officeart/2008/layout/VerticalCurvedList"/>
    <dgm:cxn modelId="{E0D8EE16-25CE-49C0-AD87-399BAE087983}" type="presParOf" srcId="{00196FB8-211E-4BAA-B11F-110FB2C0EF5A}" destId="{349ED5A7-BBD5-4332-B677-445468213FCD}" srcOrd="4" destOrd="0" presId="urn:microsoft.com/office/officeart/2008/layout/VerticalCurvedList"/>
    <dgm:cxn modelId="{A0A9663B-96CF-4F84-931F-1CE50F3D5BBF}" type="presParOf" srcId="{349ED5A7-BBD5-4332-B677-445468213FCD}" destId="{55C03F5B-AED5-456C-82C0-DF6E4155ACA5}" srcOrd="0" destOrd="0" presId="urn:microsoft.com/office/officeart/2008/layout/VerticalCurvedList"/>
    <dgm:cxn modelId="{24F5CB75-B97E-4FF8-878A-E07C3AF878C2}" type="presParOf" srcId="{00196FB8-211E-4BAA-B11F-110FB2C0EF5A}" destId="{16848C66-B761-43CD-BB9E-2E8D77539FBE}" srcOrd="5" destOrd="0" presId="urn:microsoft.com/office/officeart/2008/layout/VerticalCurvedList"/>
    <dgm:cxn modelId="{9F829967-9043-425B-BAC9-29A057122A2A}" type="presParOf" srcId="{00196FB8-211E-4BAA-B11F-110FB2C0EF5A}" destId="{BB68C7AA-4987-48D9-B43D-EC825AD4FA50}" srcOrd="6" destOrd="0" presId="urn:microsoft.com/office/officeart/2008/layout/VerticalCurvedList"/>
    <dgm:cxn modelId="{3FEB06DA-526F-41A6-9ADB-B7013FD326F6}" type="presParOf" srcId="{BB68C7AA-4987-48D9-B43D-EC825AD4FA50}" destId="{FD3C9618-F160-4764-8C02-142D4B5518C7}" srcOrd="0" destOrd="0" presId="urn:microsoft.com/office/officeart/2008/layout/VerticalCurvedList"/>
    <dgm:cxn modelId="{4D877BED-F512-496A-A635-455E6D9861D2}" type="presParOf" srcId="{00196FB8-211E-4BAA-B11F-110FB2C0EF5A}" destId="{7DA34690-74A0-4C52-B3F7-10DA9E8CFCF2}" srcOrd="7" destOrd="0" presId="urn:microsoft.com/office/officeart/2008/layout/VerticalCurvedList"/>
    <dgm:cxn modelId="{DE5AD6AE-1205-4464-B8D0-FE0A5CAE8619}" type="presParOf" srcId="{00196FB8-211E-4BAA-B11F-110FB2C0EF5A}" destId="{D112BE40-25C1-4BA2-AD47-9F64745484A0}" srcOrd="8" destOrd="0" presId="urn:microsoft.com/office/officeart/2008/layout/VerticalCurvedList"/>
    <dgm:cxn modelId="{DEA11674-DE76-46BA-9C13-47A2CC36835E}" type="presParOf" srcId="{D112BE40-25C1-4BA2-AD47-9F64745484A0}" destId="{19578F3A-90F0-4F32-B130-AF8C8BD40FB1}" srcOrd="0" destOrd="0" presId="urn:microsoft.com/office/officeart/2008/layout/VerticalCurvedList"/>
    <dgm:cxn modelId="{48C97BFD-0C2A-4EDB-B227-1B3268D24998}" type="presParOf" srcId="{00196FB8-211E-4BAA-B11F-110FB2C0EF5A}" destId="{25E9C56E-D10C-4CF9-AB5F-C9213456A362}" srcOrd="9" destOrd="0" presId="urn:microsoft.com/office/officeart/2008/layout/VerticalCurvedList"/>
    <dgm:cxn modelId="{4AEF86CF-5A50-4F19-B559-151334CD89A6}" type="presParOf" srcId="{00196FB8-211E-4BAA-B11F-110FB2C0EF5A}" destId="{18694FF9-1527-4BE4-8D49-527E3930707E}" srcOrd="10" destOrd="0" presId="urn:microsoft.com/office/officeart/2008/layout/VerticalCurvedList"/>
    <dgm:cxn modelId="{0C2900A3-1D8F-4FC0-BCA6-6F98D45392CB}" type="presParOf" srcId="{18694FF9-1527-4BE4-8D49-527E3930707E}" destId="{5C595342-6368-4712-AA3E-1122B33A046E}" srcOrd="0" destOrd="0" presId="urn:microsoft.com/office/officeart/2008/layout/VerticalCurvedList"/>
    <dgm:cxn modelId="{C32B361C-6151-47F2-B05B-8D6F3DB84936}" type="presParOf" srcId="{00196FB8-211E-4BAA-B11F-110FB2C0EF5A}" destId="{62379FEE-9617-4E98-98F1-695A1051ACB2}" srcOrd="11" destOrd="0" presId="urn:microsoft.com/office/officeart/2008/layout/VerticalCurvedList"/>
    <dgm:cxn modelId="{CCF455A0-139F-42A0-92FF-5B5E667C0A94}" type="presParOf" srcId="{00196FB8-211E-4BAA-B11F-110FB2C0EF5A}" destId="{8A423EB2-0092-4796-977D-ED0B63A5C6A5}" srcOrd="12" destOrd="0" presId="urn:microsoft.com/office/officeart/2008/layout/VerticalCurvedList"/>
    <dgm:cxn modelId="{A307E49E-CF22-4511-B39D-967EEC0D0D10}" type="presParOf" srcId="{8A423EB2-0092-4796-977D-ED0B63A5C6A5}" destId="{9176032D-EF22-464F-894A-50C16D9010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CD426-E2F6-4979-BB2E-141F521AE5D4}">
      <dsp:nvSpPr>
        <dsp:cNvPr id="0" name=""/>
        <dsp:cNvSpPr/>
      </dsp:nvSpPr>
      <dsp:spPr>
        <a:xfrm>
          <a:off x="0" y="1599734"/>
          <a:ext cx="8229600" cy="23908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256032" numCol="1" spcCol="1270" anchor="t" anchorCtr="0">
          <a:noAutofit/>
        </a:bodyPr>
        <a:lstStyle/>
        <a:p>
          <a:pPr marL="285750" lvl="1" indent="-285750" algn="l" defTabSz="1600200">
            <a:lnSpc>
              <a:spcPct val="90000"/>
            </a:lnSpc>
            <a:spcBef>
              <a:spcPct val="0"/>
            </a:spcBef>
            <a:spcAft>
              <a:spcPct val="15000"/>
            </a:spcAft>
            <a:buChar char="••"/>
          </a:pPr>
          <a:r>
            <a:rPr lang="en-US" sz="3600" b="1" kern="1200" dirty="0">
              <a:latin typeface="+mj-lt"/>
            </a:rPr>
            <a:t>Physical</a:t>
          </a:r>
          <a:endParaRPr lang="en-US" sz="3600" kern="1200" dirty="0">
            <a:latin typeface="+mj-lt"/>
          </a:endParaRPr>
        </a:p>
        <a:p>
          <a:pPr marL="285750" lvl="1" indent="-285750" algn="l" defTabSz="1600200">
            <a:lnSpc>
              <a:spcPct val="90000"/>
            </a:lnSpc>
            <a:spcBef>
              <a:spcPct val="0"/>
            </a:spcBef>
            <a:spcAft>
              <a:spcPct val="15000"/>
            </a:spcAft>
            <a:buChar char="••"/>
          </a:pPr>
          <a:r>
            <a:rPr lang="en-US" sz="3600" b="1" kern="1200" dirty="0">
              <a:latin typeface="+mj-lt"/>
            </a:rPr>
            <a:t>Verbal</a:t>
          </a:r>
          <a:endParaRPr lang="en-US" sz="3600" kern="1200" dirty="0">
            <a:latin typeface="+mj-lt"/>
          </a:endParaRPr>
        </a:p>
        <a:p>
          <a:pPr marL="285750" lvl="1" indent="-285750" algn="l" defTabSz="1600200">
            <a:lnSpc>
              <a:spcPct val="90000"/>
            </a:lnSpc>
            <a:spcBef>
              <a:spcPct val="0"/>
            </a:spcBef>
            <a:spcAft>
              <a:spcPct val="15000"/>
            </a:spcAft>
            <a:buChar char="••"/>
          </a:pPr>
          <a:r>
            <a:rPr lang="en-US" sz="3600" b="1" kern="1200" dirty="0">
              <a:latin typeface="+mj-lt"/>
            </a:rPr>
            <a:t>Social</a:t>
          </a:r>
          <a:endParaRPr lang="en-US" sz="3600" kern="1200" dirty="0">
            <a:latin typeface="+mj-lt"/>
          </a:endParaRPr>
        </a:p>
      </dsp:txBody>
      <dsp:txXfrm>
        <a:off x="0" y="1599734"/>
        <a:ext cx="8229600" cy="2390849"/>
      </dsp:txXfrm>
    </dsp:sp>
    <dsp:sp modelId="{B1B87829-EFC4-49A3-8F45-6AA5163EC42C}">
      <dsp:nvSpPr>
        <dsp:cNvPr id="0" name=""/>
        <dsp:cNvSpPr/>
      </dsp:nvSpPr>
      <dsp:spPr>
        <a:xfrm>
          <a:off x="411480" y="1260254"/>
          <a:ext cx="576072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US" sz="2300" b="1" kern="1200" dirty="0">
              <a:latin typeface="+mj-lt"/>
            </a:rPr>
            <a:t>There are three categories of bullying</a:t>
          </a:r>
          <a:endParaRPr lang="en-US" sz="2300" kern="1200" dirty="0">
            <a:latin typeface="+mj-lt"/>
          </a:endParaRPr>
        </a:p>
      </dsp:txBody>
      <dsp:txXfrm>
        <a:off x="444624" y="1293398"/>
        <a:ext cx="569443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3F11D-74FD-4D7C-A9AB-5E0E966F9A06}">
      <dsp:nvSpPr>
        <dsp:cNvPr id="0" name=""/>
        <dsp:cNvSpPr/>
      </dsp:nvSpPr>
      <dsp:spPr>
        <a:xfrm>
          <a:off x="0" y="617"/>
          <a:ext cx="8229600" cy="144555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BC2557-DC4C-49FE-9A34-22893CA266F3}">
      <dsp:nvSpPr>
        <dsp:cNvPr id="0" name=""/>
        <dsp:cNvSpPr/>
      </dsp:nvSpPr>
      <dsp:spPr>
        <a:xfrm>
          <a:off x="437280" y="325867"/>
          <a:ext cx="795055" cy="795055"/>
        </a:xfrm>
        <a:prstGeom prst="rect">
          <a:avLst/>
        </a:prstGeom>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3D17DE-EFF6-4D63-B570-46A2C763890F}">
      <dsp:nvSpPr>
        <dsp:cNvPr id="0" name=""/>
        <dsp:cNvSpPr/>
      </dsp:nvSpPr>
      <dsp:spPr>
        <a:xfrm>
          <a:off x="1669616" y="617"/>
          <a:ext cx="6559983" cy="144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88" tIns="152988" rIns="152988" bIns="152988" numCol="1" spcCol="1270" anchor="ctr" anchorCtr="0">
          <a:noAutofit/>
        </a:bodyPr>
        <a:lstStyle/>
        <a:p>
          <a:pPr lvl="0" algn="l" defTabSz="1111250">
            <a:lnSpc>
              <a:spcPct val="100000"/>
            </a:lnSpc>
            <a:spcBef>
              <a:spcPct val="0"/>
            </a:spcBef>
            <a:spcAft>
              <a:spcPct val="35000"/>
            </a:spcAft>
          </a:pPr>
          <a:r>
            <a:rPr lang="en-US" sz="2500" kern="1200" dirty="0"/>
            <a:t>Smile Train China was established in 1999</a:t>
          </a:r>
        </a:p>
      </dsp:txBody>
      <dsp:txXfrm>
        <a:off x="1669616" y="617"/>
        <a:ext cx="6559983" cy="1445555"/>
      </dsp:txXfrm>
    </dsp:sp>
    <dsp:sp modelId="{9B1A8008-259C-45D7-AC54-B9241E7E4967}">
      <dsp:nvSpPr>
        <dsp:cNvPr id="0" name=""/>
        <dsp:cNvSpPr/>
      </dsp:nvSpPr>
      <dsp:spPr>
        <a:xfrm>
          <a:off x="0" y="1840246"/>
          <a:ext cx="8229600" cy="144555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A93709-7957-46E9-9315-24170B5AA7EB}">
      <dsp:nvSpPr>
        <dsp:cNvPr id="0" name=""/>
        <dsp:cNvSpPr/>
      </dsp:nvSpPr>
      <dsp:spPr>
        <a:xfrm>
          <a:off x="437280" y="2132812"/>
          <a:ext cx="795055" cy="79505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5F3649-7CA6-4CC6-90D7-3D8B233E2AB3}">
      <dsp:nvSpPr>
        <dsp:cNvPr id="0" name=""/>
        <dsp:cNvSpPr/>
      </dsp:nvSpPr>
      <dsp:spPr>
        <a:xfrm>
          <a:off x="1669616" y="1807562"/>
          <a:ext cx="6559983" cy="144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88" tIns="152988" rIns="152988" bIns="152988" numCol="1" spcCol="1270" anchor="ctr" anchorCtr="0">
          <a:noAutofit/>
        </a:bodyPr>
        <a:lstStyle/>
        <a:p>
          <a:pPr lvl="0" algn="l" defTabSz="1111250">
            <a:lnSpc>
              <a:spcPct val="100000"/>
            </a:lnSpc>
            <a:spcBef>
              <a:spcPct val="0"/>
            </a:spcBef>
            <a:spcAft>
              <a:spcPct val="35000"/>
            </a:spcAft>
          </a:pPr>
          <a:r>
            <a:rPr lang="en-US" sz="2500" kern="1200" dirty="0"/>
            <a:t>Smile Train has partnerships with 158 hospitals</a:t>
          </a:r>
        </a:p>
      </dsp:txBody>
      <dsp:txXfrm>
        <a:off x="1669616" y="1807562"/>
        <a:ext cx="6559983" cy="1445555"/>
      </dsp:txXfrm>
    </dsp:sp>
    <dsp:sp modelId="{153F74CD-DA30-4D9F-9704-1FDE3866D695}">
      <dsp:nvSpPr>
        <dsp:cNvPr id="0" name=""/>
        <dsp:cNvSpPr/>
      </dsp:nvSpPr>
      <dsp:spPr>
        <a:xfrm>
          <a:off x="0" y="3615124"/>
          <a:ext cx="8229600" cy="144555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E6D7D-E571-4459-88BD-BE2A08AF3022}">
      <dsp:nvSpPr>
        <dsp:cNvPr id="0" name=""/>
        <dsp:cNvSpPr/>
      </dsp:nvSpPr>
      <dsp:spPr>
        <a:xfrm>
          <a:off x="437280" y="3939756"/>
          <a:ext cx="795055" cy="79505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F25D39-3D99-4154-A083-176097C09A6C}">
      <dsp:nvSpPr>
        <dsp:cNvPr id="0" name=""/>
        <dsp:cNvSpPr/>
      </dsp:nvSpPr>
      <dsp:spPr>
        <a:xfrm>
          <a:off x="1669616" y="3614506"/>
          <a:ext cx="6559983" cy="144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88" tIns="152988" rIns="152988" bIns="152988" numCol="1" spcCol="1270" anchor="ctr" anchorCtr="0">
          <a:noAutofit/>
        </a:bodyPr>
        <a:lstStyle/>
        <a:p>
          <a:pPr lvl="0" algn="l" defTabSz="1111250">
            <a:lnSpc>
              <a:spcPct val="100000"/>
            </a:lnSpc>
            <a:spcBef>
              <a:spcPct val="0"/>
            </a:spcBef>
            <a:spcAft>
              <a:spcPct val="35000"/>
            </a:spcAft>
          </a:pPr>
          <a:r>
            <a:rPr lang="en-US" sz="2500" kern="1200" dirty="0"/>
            <a:t>372,000 Smile Train-supported cleft treatments provided​</a:t>
          </a:r>
        </a:p>
      </dsp:txBody>
      <dsp:txXfrm>
        <a:off x="1669616" y="3614506"/>
        <a:ext cx="6559983" cy="14455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59AB0-B822-4F8B-B200-F3066D3AE3B4}">
      <dsp:nvSpPr>
        <dsp:cNvPr id="0" name=""/>
        <dsp:cNvSpPr/>
      </dsp:nvSpPr>
      <dsp:spPr>
        <a:xfrm>
          <a:off x="-5721961" y="-875836"/>
          <a:ext cx="6812353" cy="6812353"/>
        </a:xfrm>
        <a:prstGeom prst="blockArc">
          <a:avLst>
            <a:gd name="adj1" fmla="val 18900000"/>
            <a:gd name="adj2" fmla="val 2700000"/>
            <a:gd name="adj3" fmla="val 31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CF914E-15E3-4D23-AA4D-08E4101D4341}">
      <dsp:nvSpPr>
        <dsp:cNvPr id="0" name=""/>
        <dsp:cNvSpPr/>
      </dsp:nvSpPr>
      <dsp:spPr>
        <a:xfrm>
          <a:off x="406294" y="266495"/>
          <a:ext cx="4716052" cy="5327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2901" tIns="40640" rIns="40640" bIns="40640" numCol="1" spcCol="1270" anchor="ctr" anchorCtr="0">
          <a:noAutofit/>
        </a:bodyPr>
        <a:lstStyle/>
        <a:p>
          <a:pPr lvl="0" algn="l" defTabSz="711200">
            <a:lnSpc>
              <a:spcPct val="90000"/>
            </a:lnSpc>
            <a:spcBef>
              <a:spcPct val="0"/>
            </a:spcBef>
            <a:spcAft>
              <a:spcPct val="35000"/>
            </a:spcAft>
          </a:pPr>
          <a:r>
            <a:rPr lang="en-US" sz="1600" kern="1200" dirty="0"/>
            <a:t>What is bullying?</a:t>
          </a:r>
        </a:p>
      </dsp:txBody>
      <dsp:txXfrm>
        <a:off x="406294" y="266495"/>
        <a:ext cx="4716052" cy="532788"/>
      </dsp:txXfrm>
    </dsp:sp>
    <dsp:sp modelId="{6668D9E1-05A4-406A-AE87-EC41391CD548}">
      <dsp:nvSpPr>
        <dsp:cNvPr id="0" name=""/>
        <dsp:cNvSpPr/>
      </dsp:nvSpPr>
      <dsp:spPr>
        <a:xfrm>
          <a:off x="73301" y="199896"/>
          <a:ext cx="665985" cy="6659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7D61E-2BCA-4B8A-B558-0F4CCFECC136}">
      <dsp:nvSpPr>
        <dsp:cNvPr id="0" name=""/>
        <dsp:cNvSpPr/>
      </dsp:nvSpPr>
      <dsp:spPr>
        <a:xfrm>
          <a:off x="844548" y="1065576"/>
          <a:ext cx="4277797" cy="5327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2901" tIns="40640" rIns="40640" bIns="40640" numCol="1" spcCol="1270" anchor="ctr" anchorCtr="0">
          <a:noAutofit/>
        </a:bodyPr>
        <a:lstStyle/>
        <a:p>
          <a:pPr lvl="0" algn="l" defTabSz="711200">
            <a:lnSpc>
              <a:spcPct val="90000"/>
            </a:lnSpc>
            <a:spcBef>
              <a:spcPct val="0"/>
            </a:spcBef>
            <a:spcAft>
              <a:spcPct val="35000"/>
            </a:spcAft>
          </a:pPr>
          <a:r>
            <a:rPr lang="en-US" sz="1600" kern="1200" dirty="0"/>
            <a:t>What are some effects of bullying?</a:t>
          </a:r>
        </a:p>
      </dsp:txBody>
      <dsp:txXfrm>
        <a:off x="844548" y="1065576"/>
        <a:ext cx="4277797" cy="532788"/>
      </dsp:txXfrm>
    </dsp:sp>
    <dsp:sp modelId="{55C03F5B-AED5-456C-82C0-DF6E4155ACA5}">
      <dsp:nvSpPr>
        <dsp:cNvPr id="0" name=""/>
        <dsp:cNvSpPr/>
      </dsp:nvSpPr>
      <dsp:spPr>
        <a:xfrm>
          <a:off x="511556" y="998978"/>
          <a:ext cx="665985" cy="6659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848C66-B761-43CD-BB9E-2E8D77539FBE}">
      <dsp:nvSpPr>
        <dsp:cNvPr id="0" name=""/>
        <dsp:cNvSpPr/>
      </dsp:nvSpPr>
      <dsp:spPr>
        <a:xfrm>
          <a:off x="1044951" y="1864658"/>
          <a:ext cx="4077395" cy="5327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2901" tIns="40640" rIns="40640" bIns="40640" numCol="1" spcCol="1270" anchor="ctr" anchorCtr="0">
          <a:noAutofit/>
        </a:bodyPr>
        <a:lstStyle/>
        <a:p>
          <a:pPr lvl="0" algn="l" defTabSz="711200">
            <a:lnSpc>
              <a:spcPct val="90000"/>
            </a:lnSpc>
            <a:spcBef>
              <a:spcPct val="0"/>
            </a:spcBef>
            <a:spcAft>
              <a:spcPct val="35000"/>
            </a:spcAft>
          </a:pPr>
          <a:r>
            <a:rPr lang="en-US" sz="1600" kern="1200" dirty="0"/>
            <a:t>How can we prevent and stop bullying?</a:t>
          </a:r>
        </a:p>
      </dsp:txBody>
      <dsp:txXfrm>
        <a:off x="1044951" y="1864658"/>
        <a:ext cx="4077395" cy="532788"/>
      </dsp:txXfrm>
    </dsp:sp>
    <dsp:sp modelId="{FD3C9618-F160-4764-8C02-142D4B5518C7}">
      <dsp:nvSpPr>
        <dsp:cNvPr id="0" name=""/>
        <dsp:cNvSpPr/>
      </dsp:nvSpPr>
      <dsp:spPr>
        <a:xfrm>
          <a:off x="711959" y="1798059"/>
          <a:ext cx="665985" cy="6659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A34690-74A0-4C52-B3F7-10DA9E8CFCF2}">
      <dsp:nvSpPr>
        <dsp:cNvPr id="0" name=""/>
        <dsp:cNvSpPr/>
      </dsp:nvSpPr>
      <dsp:spPr>
        <a:xfrm>
          <a:off x="1044951" y="2663233"/>
          <a:ext cx="4077395" cy="5327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2901" tIns="40640" rIns="40640" bIns="40640" numCol="1" spcCol="1270" anchor="ctr" anchorCtr="0">
          <a:noAutofit/>
        </a:bodyPr>
        <a:lstStyle/>
        <a:p>
          <a:pPr lvl="0" algn="l" defTabSz="711200">
            <a:lnSpc>
              <a:spcPct val="90000"/>
            </a:lnSpc>
            <a:spcBef>
              <a:spcPct val="0"/>
            </a:spcBef>
            <a:spcAft>
              <a:spcPct val="35000"/>
            </a:spcAft>
          </a:pPr>
          <a:r>
            <a:rPr lang="en-US" sz="1600" kern="1200" dirty="0"/>
            <a:t>Was Li </a:t>
          </a:r>
          <a:r>
            <a:rPr lang="en-US" sz="1600" kern="1200" dirty="0" err="1"/>
            <a:t>Suhai</a:t>
          </a:r>
          <a:r>
            <a:rPr lang="en-US" sz="1600" kern="1200" dirty="0"/>
            <a:t> bullied?</a:t>
          </a:r>
        </a:p>
      </dsp:txBody>
      <dsp:txXfrm>
        <a:off x="1044951" y="2663233"/>
        <a:ext cx="4077395" cy="532788"/>
      </dsp:txXfrm>
    </dsp:sp>
    <dsp:sp modelId="{19578F3A-90F0-4F32-B130-AF8C8BD40FB1}">
      <dsp:nvSpPr>
        <dsp:cNvPr id="0" name=""/>
        <dsp:cNvSpPr/>
      </dsp:nvSpPr>
      <dsp:spPr>
        <a:xfrm>
          <a:off x="711959" y="2596634"/>
          <a:ext cx="665985" cy="6659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E9C56E-D10C-4CF9-AB5F-C9213456A362}">
      <dsp:nvSpPr>
        <dsp:cNvPr id="0" name=""/>
        <dsp:cNvSpPr/>
      </dsp:nvSpPr>
      <dsp:spPr>
        <a:xfrm>
          <a:off x="844548" y="3462314"/>
          <a:ext cx="4277797" cy="5327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2901" tIns="40640" rIns="40640" bIns="40640" numCol="1" spcCol="1270" anchor="ctr" anchorCtr="0">
          <a:noAutofit/>
        </a:bodyPr>
        <a:lstStyle/>
        <a:p>
          <a:pPr lvl="0" algn="l" defTabSz="711200">
            <a:lnSpc>
              <a:spcPct val="90000"/>
            </a:lnSpc>
            <a:spcBef>
              <a:spcPct val="0"/>
            </a:spcBef>
            <a:spcAft>
              <a:spcPct val="35000"/>
            </a:spcAft>
          </a:pPr>
          <a:r>
            <a:rPr lang="en-US" sz="1600" kern="1200" dirty="0"/>
            <a:t>Who can you talk to if you are bullied?</a:t>
          </a:r>
        </a:p>
      </dsp:txBody>
      <dsp:txXfrm>
        <a:off x="844548" y="3462314"/>
        <a:ext cx="4277797" cy="532788"/>
      </dsp:txXfrm>
    </dsp:sp>
    <dsp:sp modelId="{5C595342-6368-4712-AA3E-1122B33A046E}">
      <dsp:nvSpPr>
        <dsp:cNvPr id="0" name=""/>
        <dsp:cNvSpPr/>
      </dsp:nvSpPr>
      <dsp:spPr>
        <a:xfrm>
          <a:off x="511556" y="3395716"/>
          <a:ext cx="665985" cy="6659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79FEE-9617-4E98-98F1-695A1051ACB2}">
      <dsp:nvSpPr>
        <dsp:cNvPr id="0" name=""/>
        <dsp:cNvSpPr/>
      </dsp:nvSpPr>
      <dsp:spPr>
        <a:xfrm>
          <a:off x="406294" y="4261396"/>
          <a:ext cx="4716052" cy="5327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2901" tIns="40640" rIns="40640" bIns="40640" numCol="1" spcCol="1270" anchor="ctr" anchorCtr="0">
          <a:noAutofit/>
        </a:bodyPr>
        <a:lstStyle/>
        <a:p>
          <a:pPr lvl="0" algn="l" defTabSz="711200">
            <a:lnSpc>
              <a:spcPct val="90000"/>
            </a:lnSpc>
            <a:spcBef>
              <a:spcPct val="0"/>
            </a:spcBef>
            <a:spcAft>
              <a:spcPct val="35000"/>
            </a:spcAft>
          </a:pPr>
          <a:r>
            <a:rPr lang="en-US" sz="1600" kern="1200" dirty="0"/>
            <a:t>How does Smile Train support kids who are bullied?</a:t>
          </a:r>
        </a:p>
      </dsp:txBody>
      <dsp:txXfrm>
        <a:off x="406294" y="4261396"/>
        <a:ext cx="4716052" cy="532788"/>
      </dsp:txXfrm>
    </dsp:sp>
    <dsp:sp modelId="{9176032D-EF22-464F-894A-50C16D9010F4}">
      <dsp:nvSpPr>
        <dsp:cNvPr id="0" name=""/>
        <dsp:cNvSpPr/>
      </dsp:nvSpPr>
      <dsp:spPr>
        <a:xfrm>
          <a:off x="73301" y="4194797"/>
          <a:ext cx="665985" cy="6659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B7F20B0-968C-FB48-90C1-B780B75BE883}" type="datetimeFigureOut">
              <a:rPr lang="en-US" smtClean="0"/>
              <a:pPr/>
              <a:t>5/6/20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6B0603A1-580C-A145-BC47-AD2C88AF7724}" type="slidenum">
              <a:rPr lang="en-US" smtClean="0"/>
              <a:pPr/>
              <a:t>‹#›</a:t>
            </a:fld>
            <a:endParaRPr lang="en-US"/>
          </a:p>
        </p:txBody>
      </p:sp>
    </p:spTree>
    <p:extLst>
      <p:ext uri="{BB962C8B-B14F-4D97-AF65-F5344CB8AC3E}">
        <p14:creationId xmlns:p14="http://schemas.microsoft.com/office/powerpoint/2010/main" val="2845369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2CBD401B-D2CC-9E46-9123-BA72998143F5}" type="datetimeFigureOut">
              <a:rPr lang="en-US" smtClean="0"/>
              <a:pPr/>
              <a:t>5/6/20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2B0A31C-BE0A-024A-AE26-381DC989682F}" type="slidenum">
              <a:rPr lang="en-US" smtClean="0"/>
              <a:pPr/>
              <a:t>‹#›</a:t>
            </a:fld>
            <a:endParaRPr lang="en-US"/>
          </a:p>
        </p:txBody>
      </p:sp>
    </p:spTree>
    <p:extLst>
      <p:ext uri="{BB962C8B-B14F-4D97-AF65-F5344CB8AC3E}">
        <p14:creationId xmlns:p14="http://schemas.microsoft.com/office/powerpoint/2010/main" val="26818965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youtube.com/watch?v=enXe5YyjZ6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youtu.be/uM3yvNlm2_A"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0A31C-BE0A-024A-AE26-381DC989682F}" type="slidenum">
              <a:rPr lang="en-US" smtClean="0"/>
              <a:pPr/>
              <a:t>1</a:t>
            </a:fld>
            <a:endParaRPr lang="en-US"/>
          </a:p>
        </p:txBody>
      </p:sp>
    </p:spTree>
    <p:extLst>
      <p:ext uri="{BB962C8B-B14F-4D97-AF65-F5344CB8AC3E}">
        <p14:creationId xmlns:p14="http://schemas.microsoft.com/office/powerpoint/2010/main" val="1633624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11</a:t>
            </a:fld>
            <a:endParaRPr lang="en-US"/>
          </a:p>
        </p:txBody>
      </p:sp>
    </p:spTree>
    <p:extLst>
      <p:ext uri="{BB962C8B-B14F-4D97-AF65-F5344CB8AC3E}">
        <p14:creationId xmlns:p14="http://schemas.microsoft.com/office/powerpoint/2010/main" val="345765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2B0A31C-BE0A-024A-AE26-381DC989682F}" type="slidenum">
              <a:rPr lang="en-US" smtClean="0"/>
              <a:pPr/>
              <a:t>12</a:t>
            </a:fld>
            <a:endParaRPr lang="en-US"/>
          </a:p>
        </p:txBody>
      </p:sp>
    </p:spTree>
    <p:extLst>
      <p:ext uri="{BB962C8B-B14F-4D97-AF65-F5344CB8AC3E}">
        <p14:creationId xmlns:p14="http://schemas.microsoft.com/office/powerpoint/2010/main" val="1985611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a:rPr>
              <a:t>https://www.youtube.com/watch?v=enXe5YyjZ64</a:t>
            </a:r>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13</a:t>
            </a:fld>
            <a:endParaRPr lang="en-US"/>
          </a:p>
        </p:txBody>
      </p:sp>
    </p:spTree>
    <p:extLst>
      <p:ext uri="{BB962C8B-B14F-4D97-AF65-F5344CB8AC3E}">
        <p14:creationId xmlns:p14="http://schemas.microsoft.com/office/powerpoint/2010/main" val="2137378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https://www.smiletrain.org/stories/li-suhai-improbable-college-dream </a:t>
            </a:r>
          </a:p>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14</a:t>
            </a:fld>
            <a:endParaRPr lang="en-US"/>
          </a:p>
        </p:txBody>
      </p:sp>
    </p:spTree>
    <p:extLst>
      <p:ext uri="{BB962C8B-B14F-4D97-AF65-F5344CB8AC3E}">
        <p14:creationId xmlns:p14="http://schemas.microsoft.com/office/powerpoint/2010/main" val="247907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https://www.smiletrain.org/stories/li-suhai-improbable-college-dream </a:t>
            </a:r>
          </a:p>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15</a:t>
            </a:fld>
            <a:endParaRPr lang="en-US"/>
          </a:p>
        </p:txBody>
      </p:sp>
    </p:spTree>
    <p:extLst>
      <p:ext uri="{BB962C8B-B14F-4D97-AF65-F5344CB8AC3E}">
        <p14:creationId xmlns:p14="http://schemas.microsoft.com/office/powerpoint/2010/main" val="3143527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https://www.smiletrain.org/stories/li-suhai-improbable-college-dream </a:t>
            </a:r>
          </a:p>
        </p:txBody>
      </p:sp>
      <p:sp>
        <p:nvSpPr>
          <p:cNvPr id="4" name="Slide Number Placeholder 3"/>
          <p:cNvSpPr>
            <a:spLocks noGrp="1"/>
          </p:cNvSpPr>
          <p:nvPr>
            <p:ph type="sldNum" sz="quarter" idx="5"/>
          </p:nvPr>
        </p:nvSpPr>
        <p:spPr/>
        <p:txBody>
          <a:bodyPr/>
          <a:lstStyle/>
          <a:p>
            <a:fld id="{B2B0A31C-BE0A-024A-AE26-381DC989682F}" type="slidenum">
              <a:rPr lang="en-US" smtClean="0"/>
              <a:pPr/>
              <a:t>16</a:t>
            </a:fld>
            <a:endParaRPr lang="en-US"/>
          </a:p>
        </p:txBody>
      </p:sp>
    </p:spTree>
    <p:extLst>
      <p:ext uri="{BB962C8B-B14F-4D97-AF65-F5344CB8AC3E}">
        <p14:creationId xmlns:p14="http://schemas.microsoft.com/office/powerpoint/2010/main" val="3048204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17</a:t>
            </a:fld>
            <a:endParaRPr lang="en-US"/>
          </a:p>
        </p:txBody>
      </p:sp>
    </p:spTree>
    <p:extLst>
      <p:ext uri="{BB962C8B-B14F-4D97-AF65-F5344CB8AC3E}">
        <p14:creationId xmlns:p14="http://schemas.microsoft.com/office/powerpoint/2010/main" val="3386007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hlinkClick r:id="rId3"/>
              </a:rPr>
              <a:t>https://youtu.be/uM3yvNlm2_A</a:t>
            </a:r>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19</a:t>
            </a:fld>
            <a:endParaRPr lang="en-US"/>
          </a:p>
        </p:txBody>
      </p:sp>
    </p:spTree>
    <p:extLst>
      <p:ext uri="{BB962C8B-B14F-4D97-AF65-F5344CB8AC3E}">
        <p14:creationId xmlns:p14="http://schemas.microsoft.com/office/powerpoint/2010/main" val="376838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0A31C-BE0A-024A-AE26-381DC989682F}" type="slidenum">
              <a:rPr lang="en-US" smtClean="0"/>
              <a:pPr/>
              <a:t>20</a:t>
            </a:fld>
            <a:endParaRPr lang="en-US"/>
          </a:p>
        </p:txBody>
      </p:sp>
    </p:spTree>
    <p:extLst>
      <p:ext uri="{BB962C8B-B14F-4D97-AF65-F5344CB8AC3E}">
        <p14:creationId xmlns:p14="http://schemas.microsoft.com/office/powerpoint/2010/main" val="69836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2</a:t>
            </a:fld>
            <a:endParaRPr lang="en-US"/>
          </a:p>
        </p:txBody>
      </p:sp>
    </p:spTree>
    <p:extLst>
      <p:ext uri="{BB962C8B-B14F-4D97-AF65-F5344CB8AC3E}">
        <p14:creationId xmlns:p14="http://schemas.microsoft.com/office/powerpoint/2010/main" val="200574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3600" dirty="0"/>
          </a:p>
        </p:txBody>
      </p:sp>
      <p:sp>
        <p:nvSpPr>
          <p:cNvPr id="4" name="Slide Number Placeholder 3"/>
          <p:cNvSpPr>
            <a:spLocks noGrp="1"/>
          </p:cNvSpPr>
          <p:nvPr>
            <p:ph type="sldNum" sz="quarter" idx="10"/>
          </p:nvPr>
        </p:nvSpPr>
        <p:spPr/>
        <p:txBody>
          <a:bodyPr/>
          <a:lstStyle/>
          <a:p>
            <a:fld id="{B2B0A31C-BE0A-024A-AE26-381DC989682F}" type="slidenum">
              <a:rPr lang="en-US" smtClean="0"/>
              <a:pPr/>
              <a:t>3</a:t>
            </a:fld>
            <a:endParaRPr lang="en-US"/>
          </a:p>
        </p:txBody>
      </p:sp>
    </p:spTree>
    <p:extLst>
      <p:ext uri="{BB962C8B-B14F-4D97-AF65-F5344CB8AC3E}">
        <p14:creationId xmlns:p14="http://schemas.microsoft.com/office/powerpoint/2010/main" val="408618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lesson is split into three sections; background, making connections, and a fun activity! </a:t>
            </a:r>
          </a:p>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4</a:t>
            </a:fld>
            <a:endParaRPr lang="en-US"/>
          </a:p>
        </p:txBody>
      </p:sp>
    </p:spTree>
    <p:extLst>
      <p:ext uri="{BB962C8B-B14F-4D97-AF65-F5344CB8AC3E}">
        <p14:creationId xmlns:p14="http://schemas.microsoft.com/office/powerpoint/2010/main" val="352264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Bullying is aggressive behavior that either causes harm or discomfort to others. Generally there is a real or perceived power imbalance and the behavior is repetitive. Bullying can be </a:t>
            </a:r>
            <a:r>
              <a:rPr lang="en-US" b="1" dirty="0"/>
              <a:t>direct</a:t>
            </a:r>
            <a:r>
              <a:rPr lang="en-US" dirty="0"/>
              <a:t> (to the target) or </a:t>
            </a:r>
            <a:r>
              <a:rPr lang="en-US" b="1" dirty="0"/>
              <a:t>indirect </a:t>
            </a:r>
            <a:r>
              <a:rPr lang="en-US" dirty="0"/>
              <a:t>(such as spreading rumors).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Bullying is never okay and we are all responsible for standing up to it when we see it.</a:t>
            </a:r>
          </a:p>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6</a:t>
            </a:fld>
            <a:endParaRPr lang="en-US"/>
          </a:p>
        </p:txBody>
      </p:sp>
    </p:spTree>
    <p:extLst>
      <p:ext uri="{BB962C8B-B14F-4D97-AF65-F5344CB8AC3E}">
        <p14:creationId xmlns:p14="http://schemas.microsoft.com/office/powerpoint/2010/main" val="395220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three categories of bullying. They are </a:t>
            </a:r>
            <a:r>
              <a:rPr lang="en-US" b="1" dirty="0"/>
              <a:t>physical, verbal, and social</a:t>
            </a:r>
            <a:r>
              <a:rPr lang="en-US" dirty="0"/>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Physical bullying is when the bully harms their target’s body or possessions. Examples include hitting, tripping, or pinching the target, or breaking or stealing their things.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Verbal bullying is when the bully says or writes harmful things to or about their target. Examples include teasing, name-calling, or threatening physical or emotional harm.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Social bullying is when the bully seeks to harm the target’s relationships or reputation. Examples include spreading rumors, embarrassing someone, or leaving someone out of activities.</a:t>
            </a:r>
          </a:p>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7</a:t>
            </a:fld>
            <a:endParaRPr lang="en-US"/>
          </a:p>
        </p:txBody>
      </p:sp>
    </p:spTree>
    <p:extLst>
      <p:ext uri="{BB962C8B-B14F-4D97-AF65-F5344CB8AC3E}">
        <p14:creationId xmlns:p14="http://schemas.microsoft.com/office/powerpoint/2010/main" val="726310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a:p>
            <a:r>
              <a:rPr lang="en-US" dirty="0"/>
              <a:t>Kids who are bullied can experience negative effects related to their mental and physical health and their performance at school. </a:t>
            </a:r>
          </a:p>
          <a:p>
            <a:r>
              <a:rPr lang="en-US" dirty="0"/>
              <a:t>Depression and anxiety, increased feelings of sadness and loneliness, changes in sleep and eating patterns, and loss of interest in activities they used to enjoy. </a:t>
            </a:r>
          </a:p>
          <a:p>
            <a:endParaRPr lang="en-US" dirty="0"/>
          </a:p>
          <a:p>
            <a:r>
              <a:rPr lang="en-US" dirty="0"/>
              <a:t>Health complaints. Children and adolescents who are bullied have a higher risk for psychosomatic problems such as headache, stomach ache, backache, sleeping difficulties, tiredness and dizziness.</a:t>
            </a:r>
          </a:p>
          <a:p>
            <a:endParaRPr lang="en-US" dirty="0"/>
          </a:p>
          <a:p>
            <a:r>
              <a:rPr lang="en-US" dirty="0"/>
              <a:t>Decreased academic achievement—GPA and standardized test scores—and school participation. They are more likely to miss, skip, or drop out of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8</a:t>
            </a:fld>
            <a:endParaRPr lang="en-US"/>
          </a:p>
        </p:txBody>
      </p:sp>
    </p:spTree>
    <p:extLst>
      <p:ext uri="{BB962C8B-B14F-4D97-AF65-F5344CB8AC3E}">
        <p14:creationId xmlns:p14="http://schemas.microsoft.com/office/powerpoint/2010/main" val="58929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2B0A31C-BE0A-024A-AE26-381DC989682F}" type="slidenum">
              <a:rPr lang="en-US" smtClean="0"/>
              <a:pPr/>
              <a:t>9</a:t>
            </a:fld>
            <a:endParaRPr lang="en-US"/>
          </a:p>
        </p:txBody>
      </p:sp>
    </p:spTree>
    <p:extLst>
      <p:ext uri="{BB962C8B-B14F-4D97-AF65-F5344CB8AC3E}">
        <p14:creationId xmlns:p14="http://schemas.microsoft.com/office/powerpoint/2010/main" val="357521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Children born with clefts may have visible scars and/or differences in speech that can lead them to feeling different and/or being treated differently by peers. This can lead to poor self-esteem and self-image issues which may prevent children from reaching their full potential.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Smile Train is working hard to develop comprehensive education resources to help children with clefts and their families understand the care they need and feel supported as they progress through their infancy, childhood, adolescence and even adulthood.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Smile Train is connecting with cleft community members and groups around the world to help strengthen their work and footprint.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Smile Train has piloted a few psychosocial support grant programs in Mexico and the Philippines. These grants have primarily been focused on organizing camps for children that address their feelings on their cleft and also connects children to peers going through similar challenges and treatments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Smile Train builds confidence with smiles. Smile Train helps kids become more comfortable with themselves and boosts their self esteem. </a:t>
            </a:r>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10</a:t>
            </a:fld>
            <a:endParaRPr lang="en-US"/>
          </a:p>
        </p:txBody>
      </p:sp>
    </p:spTree>
    <p:extLst>
      <p:ext uri="{BB962C8B-B14F-4D97-AF65-F5344CB8AC3E}">
        <p14:creationId xmlns:p14="http://schemas.microsoft.com/office/powerpoint/2010/main" val="249477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emf"/><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emf"/><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emf"/><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8025" y="2404830"/>
            <a:ext cx="7654152" cy="1025211"/>
          </a:xfrm>
        </p:spPr>
        <p:txBody>
          <a:bodyPr>
            <a:normAutofit/>
          </a:bodyPr>
          <a:lstStyle>
            <a:lvl1pPr algn="l">
              <a:defRPr sz="2400" cap="all">
                <a:solidFill>
                  <a:srgbClr val="FFFFFF"/>
                </a:solidFill>
              </a:defRPr>
            </a:lvl1pPr>
          </a:lstStyle>
          <a:p>
            <a:r>
              <a:rPr lang="en-US"/>
              <a:t>Click to edit Master title style</a:t>
            </a:r>
          </a:p>
        </p:txBody>
      </p:sp>
      <p:sp>
        <p:nvSpPr>
          <p:cNvPr id="4" name="Date Placeholder 3"/>
          <p:cNvSpPr>
            <a:spLocks noGrp="1"/>
          </p:cNvSpPr>
          <p:nvPr>
            <p:ph type="dt" sz="half" idx="10"/>
          </p:nvPr>
        </p:nvSpPr>
        <p:spPr>
          <a:xfrm>
            <a:off x="2694407" y="3155636"/>
            <a:ext cx="2133600" cy="365125"/>
          </a:xfrm>
        </p:spPr>
        <p:txBody>
          <a:bodyPr anchor="t"/>
          <a:lstStyle>
            <a:lvl1pPr>
              <a:defRPr>
                <a:solidFill>
                  <a:srgbClr val="FFFFFF"/>
                </a:solidFill>
              </a:defRPr>
            </a:lvl1pPr>
          </a:lstStyle>
          <a:p>
            <a:fld id="{1944B81A-73CD-8C44-9D84-8CF6F88D5F29}" type="datetime1">
              <a:rPr lang="en-US" smtClean="0"/>
              <a:pPr/>
              <a:t>5/6/20</a:t>
            </a:fld>
            <a:endParaRPr lang="en-US"/>
          </a:p>
        </p:txBody>
      </p:sp>
      <p:pic>
        <p:nvPicPr>
          <p:cNvPr id="10" name="Picture 9" descr="SmileTrain_logo_k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0032" y="2389615"/>
            <a:ext cx="2111376" cy="9144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useBgFill="1">
        <p:nvSpPr>
          <p:cNvPr id="12" name="Picture Placeholder 11"/>
          <p:cNvSpPr>
            <a:spLocks noGrp="1"/>
          </p:cNvSpPr>
          <p:nvPr>
            <p:ph type="pic" sz="quarter" idx="10"/>
          </p:nvPr>
        </p:nvSpPr>
        <p:spPr>
          <a:xfrm>
            <a:off x="307975" y="496605"/>
            <a:ext cx="8528050" cy="5346416"/>
          </a:xfrm>
        </p:spPr>
        <p:txBody>
          <a:bodyPr wrap="none" anchor="t"/>
          <a:lstStyle/>
          <a:p>
            <a:r>
              <a:rPr lang="en-US"/>
              <a:t>Click icon to add picture</a:t>
            </a:r>
          </a:p>
        </p:txBody>
      </p:sp>
      <p:pic>
        <p:nvPicPr>
          <p:cNvPr id="8" name="Picture 7" descr="smiletrain_logo_full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pic>
        <p:nvPicPr>
          <p:cNvPr id="10" name="Picture 9"/>
          <p:cNvPicPr>
            <a:picLocks noChangeAspect="1"/>
          </p:cNvPicPr>
          <p:nvPr/>
        </p:nvPicPr>
        <p:blipFill>
          <a:blip r:embed="rId3"/>
          <a:stretch>
            <a:fillRect/>
          </a:stretch>
        </p:blipFill>
        <p:spPr>
          <a:xfrm>
            <a:off x="-12700" y="6747395"/>
            <a:ext cx="9169400" cy="1397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smiletrain_logo_full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pic>
        <p:nvPicPr>
          <p:cNvPr id="10" name="Picture 9"/>
          <p:cNvPicPr>
            <a:picLocks noChangeAspect="1"/>
          </p:cNvPicPr>
          <p:nvPr/>
        </p:nvPicPr>
        <p:blipFill>
          <a:blip r:embed="rId3"/>
          <a:stretch>
            <a:fillRect/>
          </a:stretch>
        </p:blipFill>
        <p:spPr>
          <a:xfrm>
            <a:off x="-12700" y="6747395"/>
            <a:ext cx="9169400" cy="139700"/>
          </a:xfrm>
          <a:prstGeom prst="rect">
            <a:avLst/>
          </a:prstGeom>
        </p:spPr>
      </p:pic>
      <p:sp useBgFill="1">
        <p:nvSpPr>
          <p:cNvPr id="12" name="Picture Placeholder 11"/>
          <p:cNvSpPr>
            <a:spLocks noGrp="1"/>
          </p:cNvSpPr>
          <p:nvPr>
            <p:ph type="pic" sz="quarter" idx="10"/>
          </p:nvPr>
        </p:nvSpPr>
        <p:spPr>
          <a:xfrm>
            <a:off x="307975" y="496605"/>
            <a:ext cx="8528050" cy="5346416"/>
          </a:xfrm>
        </p:spPr>
        <p:txBody>
          <a:bodyPr wrap="none" anchor="t"/>
          <a:lstStyle/>
          <a:p>
            <a:r>
              <a:rPr lang="en-US"/>
              <a:t>Click icon to add picture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51088"/>
            <a:ext cx="8229600" cy="1143000"/>
          </a:xfrm>
        </p:spPr>
        <p:txBody>
          <a:bodyPr/>
          <a:lstStyle>
            <a:lvl1pPr>
              <a:defRPr sz="2400"/>
            </a:lvl1pPr>
          </a:lstStyle>
          <a:p>
            <a:r>
              <a:rPr lang="en-US"/>
              <a:t>Thank You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340" y="2346510"/>
            <a:ext cx="7654152" cy="1025211"/>
          </a:xfrm>
        </p:spPr>
        <p:txBody>
          <a:bodyPr>
            <a:normAutofit/>
          </a:bodyPr>
          <a:lstStyle>
            <a:lvl1pPr algn="l">
              <a:defRPr sz="2400">
                <a:solidFill>
                  <a:srgbClr val="FFFFFF"/>
                </a:solidFill>
              </a:defRPr>
            </a:lvl1pPr>
          </a:lstStyle>
          <a:p>
            <a:r>
              <a:rPr lang="en-US"/>
              <a:t>Click to edit Master title style</a:t>
            </a:r>
          </a:p>
        </p:txBody>
      </p:sp>
      <p:pic>
        <p:nvPicPr>
          <p:cNvPr id="10" name="Picture 9" descr="SmileTrain_logo_k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6901" y="6004464"/>
            <a:ext cx="1335313" cy="578301"/>
          </a:xfrm>
          <a:prstGeom prst="rect">
            <a:avLst/>
          </a:prstGeom>
        </p:spPr>
      </p:pic>
      <p:sp>
        <p:nvSpPr>
          <p:cNvPr id="7" name="Text Placeholder 2"/>
          <p:cNvSpPr>
            <a:spLocks noGrp="1"/>
          </p:cNvSpPr>
          <p:nvPr>
            <p:ph type="body" idx="1"/>
          </p:nvPr>
        </p:nvSpPr>
        <p:spPr>
          <a:xfrm>
            <a:off x="676960" y="1169471"/>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340" y="2346510"/>
            <a:ext cx="7654152" cy="1025211"/>
          </a:xfrm>
        </p:spPr>
        <p:txBody>
          <a:bodyPr>
            <a:normAutofit/>
          </a:bodyPr>
          <a:lstStyle>
            <a:lvl1pPr algn="l">
              <a:defRPr sz="2400">
                <a:solidFill>
                  <a:srgbClr val="FFFFFF"/>
                </a:solidFill>
              </a:defRPr>
            </a:lvl1pPr>
          </a:lstStyle>
          <a:p>
            <a:r>
              <a:rPr lang="en-US"/>
              <a:t>Click to edit Master title style</a:t>
            </a:r>
          </a:p>
        </p:txBody>
      </p:sp>
      <p:pic>
        <p:nvPicPr>
          <p:cNvPr id="10" name="Picture 9" descr="SmileTrain_logo_k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6901" y="6004464"/>
            <a:ext cx="1335313" cy="578301"/>
          </a:xfrm>
          <a:prstGeom prst="rect">
            <a:avLst/>
          </a:prstGeom>
        </p:spPr>
      </p:pic>
      <p:sp>
        <p:nvSpPr>
          <p:cNvPr id="7" name="Text Placeholder 2"/>
          <p:cNvSpPr>
            <a:spLocks noGrp="1"/>
          </p:cNvSpPr>
          <p:nvPr>
            <p:ph type="body" idx="1"/>
          </p:nvPr>
        </p:nvSpPr>
        <p:spPr>
          <a:xfrm>
            <a:off x="676960" y="1169471"/>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1"/>
                </a:solidFill>
              </a:defRPr>
            </a:lvl1pPr>
          </a:lstStyle>
          <a:p>
            <a:r>
              <a:rPr lang="en-US"/>
              <a:t>Click to edit Master title style</a:t>
            </a:r>
          </a:p>
        </p:txBody>
      </p:sp>
      <p:sp>
        <p:nvSpPr>
          <p:cNvPr id="3" name="Content Placeholder 2"/>
          <p:cNvSpPr>
            <a:spLocks noGrp="1"/>
          </p:cNvSpPr>
          <p:nvPr>
            <p:ph idx="1"/>
          </p:nvPr>
        </p:nvSpPr>
        <p:spPr>
          <a:xfrm>
            <a:off x="457200" y="1023800"/>
            <a:ext cx="8229600" cy="5060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pic>
        <p:nvPicPr>
          <p:cNvPr id="8" name="Picture 7"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3"/>
                </a:solidFill>
              </a:defRPr>
            </a:lvl1pPr>
          </a:lstStyle>
          <a:p>
            <a:r>
              <a:rPr lang="en-US"/>
              <a:t>Click to edit Master title style</a:t>
            </a:r>
          </a:p>
        </p:txBody>
      </p:sp>
      <p:sp>
        <p:nvSpPr>
          <p:cNvPr id="3" name="Content Placeholder 2"/>
          <p:cNvSpPr>
            <a:spLocks noGrp="1"/>
          </p:cNvSpPr>
          <p:nvPr>
            <p:ph idx="1"/>
          </p:nvPr>
        </p:nvSpPr>
        <p:spPr>
          <a:xfrm>
            <a:off x="457200" y="1023800"/>
            <a:ext cx="8229600" cy="5060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pic>
        <p:nvPicPr>
          <p:cNvPr id="8" name="Picture 7"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1"/>
                </a:solidFill>
              </a:defRPr>
            </a:lvl1pPr>
          </a:lstStyle>
          <a:p>
            <a:r>
              <a:rPr lang="en-US"/>
              <a:t>Click to edit Master title style</a:t>
            </a:r>
          </a:p>
        </p:txBody>
      </p:sp>
      <p:sp>
        <p:nvSpPr>
          <p:cNvPr id="3" name="Content Placeholder 2"/>
          <p:cNvSpPr>
            <a:spLocks noGrp="1"/>
          </p:cNvSpPr>
          <p:nvPr>
            <p:ph idx="1"/>
          </p:nvPr>
        </p:nvSpPr>
        <p:spPr>
          <a:xfrm>
            <a:off x="3493524" y="1023800"/>
            <a:ext cx="5193275" cy="5060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sp>
        <p:nvSpPr>
          <p:cNvPr id="11" name="Picture Placeholder 10"/>
          <p:cNvSpPr>
            <a:spLocks noGrp="1"/>
          </p:cNvSpPr>
          <p:nvPr>
            <p:ph type="pic" sz="quarter" idx="13"/>
          </p:nvPr>
        </p:nvSpPr>
        <p:spPr>
          <a:xfrm>
            <a:off x="457200" y="1023938"/>
            <a:ext cx="2895600" cy="5060950"/>
          </a:xfrm>
        </p:spPr>
        <p:txBody>
          <a:bodyPr/>
          <a:lstStyle/>
          <a:p>
            <a:r>
              <a:rPr lang="en-US"/>
              <a:t>Click icon to add picture</a:t>
            </a:r>
          </a:p>
        </p:txBody>
      </p:sp>
      <p:pic>
        <p:nvPicPr>
          <p:cNvPr id="10" name="Picture 9"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3"/>
                </a:solidFill>
              </a:defRPr>
            </a:lvl1pPr>
          </a:lstStyle>
          <a:p>
            <a:r>
              <a:rPr lang="en-US"/>
              <a:t>Click to edit Master title style</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pic>
        <p:nvPicPr>
          <p:cNvPr id="8" name="Picture 7"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
        <p:nvSpPr>
          <p:cNvPr id="10" name="Content Placeholder 2"/>
          <p:cNvSpPr>
            <a:spLocks noGrp="1"/>
          </p:cNvSpPr>
          <p:nvPr>
            <p:ph idx="1"/>
          </p:nvPr>
        </p:nvSpPr>
        <p:spPr>
          <a:xfrm>
            <a:off x="3493524" y="1023800"/>
            <a:ext cx="5193275" cy="5060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457200" y="1023938"/>
            <a:ext cx="2895600" cy="5060950"/>
          </a:xfrm>
        </p:spPr>
        <p:txBody>
          <a:bodyPr anchor="t"/>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sp>
        <p:nvSpPr>
          <p:cNvPr id="14" name="Chart Placeholder 13"/>
          <p:cNvSpPr>
            <a:spLocks noGrp="1"/>
          </p:cNvSpPr>
          <p:nvPr>
            <p:ph type="chart" sz="quarter" idx="13"/>
          </p:nvPr>
        </p:nvSpPr>
        <p:spPr>
          <a:xfrm>
            <a:off x="457200" y="1114425"/>
            <a:ext cx="8229600" cy="4833938"/>
          </a:xfrm>
        </p:spPr>
        <p:txBody>
          <a:bodyPr/>
          <a:lstStyle/>
          <a:p>
            <a:r>
              <a:rPr lang="en-US"/>
              <a:t>Click icon to add chart</a:t>
            </a:r>
          </a:p>
        </p:txBody>
      </p:sp>
      <p:pic>
        <p:nvPicPr>
          <p:cNvPr id="10" name="Picture 9"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3"/>
                </a:solidFill>
              </a:defRPr>
            </a:lvl1pPr>
          </a:lstStyle>
          <a:p>
            <a:r>
              <a:rPr lang="en-US"/>
              <a:t>Click to edit Master title style</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pic>
        <p:nvPicPr>
          <p:cNvPr id="8" name="Picture 7"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
        <p:nvSpPr>
          <p:cNvPr id="12" name="Chart Placeholder 13"/>
          <p:cNvSpPr>
            <a:spLocks noGrp="1"/>
          </p:cNvSpPr>
          <p:nvPr>
            <p:ph type="chart" sz="quarter" idx="13"/>
          </p:nvPr>
        </p:nvSpPr>
        <p:spPr>
          <a:xfrm>
            <a:off x="457200" y="1114425"/>
            <a:ext cx="8229600" cy="4833938"/>
          </a:xfrm>
        </p:spPr>
        <p:txBody>
          <a:bodyPr/>
          <a:lstStyle/>
          <a:p>
            <a:r>
              <a:rPr lang="en-US"/>
              <a:t>Click icon to add chart</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cs typeface="Times New Roman (Body)"/>
              </a:defRPr>
            </a:lvl1pPr>
          </a:lstStyle>
          <a:p>
            <a:fld id="{CF0508F9-ABD5-8E4E-9509-DE79ABBDE5E0}" type="datetime1">
              <a:rPr lang="en-US" smtClean="0"/>
              <a:pPr/>
              <a:t>5/6/20</a:t>
            </a:fld>
            <a:endParaRPr lang="en-US"/>
          </a:p>
        </p:txBody>
      </p:sp>
      <p:sp>
        <p:nvSpPr>
          <p:cNvPr id="5" name="Footer Placeholder 4"/>
          <p:cNvSpPr>
            <a:spLocks noGrp="1"/>
          </p:cNvSpPr>
          <p:nvPr>
            <p:ph type="ftr" sz="quarter" idx="3"/>
          </p:nvPr>
        </p:nvSpPr>
        <p:spPr>
          <a:xfrm>
            <a:off x="5791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93525" y="6356350"/>
            <a:ext cx="2133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E31E3CB6-B9A2-B54A-AE1D-E214BD8CA0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5" r:id="rId6"/>
    <p:sldLayoutId id="2147483666" r:id="rId7"/>
    <p:sldLayoutId id="2147483667" r:id="rId8"/>
    <p:sldLayoutId id="2147483668" r:id="rId9"/>
    <p:sldLayoutId id="2147483663" r:id="rId10"/>
    <p:sldLayoutId id="2147483664" r:id="rId11"/>
    <p:sldLayoutId id="2147483669" r:id="rId12"/>
  </p:sldLayoutIdLst>
  <p:hf hdr="0" ftr="0"/>
  <p:txStyles>
    <p:titleStyle>
      <a:lvl1pPr algn="ctr" defTabSz="457200" rtl="0" eaLnBrk="1" latinLnBrk="0" hangingPunct="1">
        <a:spcBef>
          <a:spcPct val="0"/>
        </a:spcBef>
        <a:buNone/>
        <a:defRPr sz="3600" kern="120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None/>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hyperlink" Target="https://www.stopbullying.gov/" TargetMode="External"/><Relationship Id="rId4" Type="http://schemas.openxmlformats.org/officeDocument/2006/relationships/hyperlink" Target="https://www.ncbi.nlm.nih.gov/pmc/articles/PMC4552909/" TargetMode="External"/><Relationship Id="rId1" Type="http://schemas.openxmlformats.org/officeDocument/2006/relationships/slideLayout" Target="../slideLayouts/slideLayout4.xml"/><Relationship Id="rId2" Type="http://schemas.openxmlformats.org/officeDocument/2006/relationships/hyperlink" Target="https://www.smiletrain.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F122353-54D8-403C-A2ED-071CA8829251}"/>
              </a:ext>
            </a:extLst>
          </p:cNvPr>
          <p:cNvSpPr/>
          <p:nvPr/>
        </p:nvSpPr>
        <p:spPr>
          <a:xfrm>
            <a:off x="281388" y="321425"/>
            <a:ext cx="6853158" cy="1015663"/>
          </a:xfrm>
          <a:prstGeom prst="rect">
            <a:avLst/>
          </a:prstGeom>
        </p:spPr>
        <p:txBody>
          <a:bodyPr wrap="none">
            <a:spAutoFit/>
          </a:bodyPr>
          <a:lstStyle/>
          <a:p>
            <a:r>
              <a:rPr lang="en-US" sz="6000" dirty="0">
                <a:ln w="19050">
                  <a:solidFill>
                    <a:schemeClr val="accent1"/>
                  </a:solidFill>
                </a:ln>
                <a:solidFill>
                  <a:schemeClr val="bg1"/>
                </a:solidFill>
                <a:latin typeface="Arial Black" panose="020B0A04020102020204" pitchFamily="34" charset="0"/>
              </a:rPr>
              <a:t>Smile Session 4</a:t>
            </a:r>
          </a:p>
        </p:txBody>
      </p:sp>
      <p:sp>
        <p:nvSpPr>
          <p:cNvPr id="4" name="TextBox 3">
            <a:extLst>
              <a:ext uri="{FF2B5EF4-FFF2-40B4-BE49-F238E27FC236}">
                <a16:creationId xmlns:a16="http://schemas.microsoft.com/office/drawing/2014/main" xmlns="" id="{89CD7F8C-9DCF-4695-9512-49DEA96DFB0B}"/>
              </a:ext>
            </a:extLst>
          </p:cNvPr>
          <p:cNvSpPr txBox="1"/>
          <p:nvPr/>
        </p:nvSpPr>
        <p:spPr>
          <a:xfrm rot="10800000" flipV="1">
            <a:off x="109591" y="5227813"/>
            <a:ext cx="9160626" cy="1569660"/>
          </a:xfrm>
          <a:prstGeom prst="rect">
            <a:avLst/>
          </a:prstGeom>
          <a:noFill/>
          <a:ln w="19050">
            <a:noFill/>
          </a:ln>
        </p:spPr>
        <p:txBody>
          <a:bodyPr wrap="square" rtlCol="0">
            <a:spAutoFit/>
          </a:bodyPr>
          <a:lstStyle/>
          <a:p>
            <a:r>
              <a:rPr lang="en-US" sz="4800" dirty="0">
                <a:ln w="15875">
                  <a:solidFill>
                    <a:schemeClr val="accent1"/>
                  </a:solidFill>
                </a:ln>
                <a:solidFill>
                  <a:schemeClr val="bg1"/>
                </a:solidFill>
                <a:latin typeface="Arial Black" panose="020B0A04020102020204" pitchFamily="34" charset="0"/>
              </a:rPr>
              <a:t>Bullying</a:t>
            </a:r>
          </a:p>
          <a:p>
            <a:r>
              <a:rPr lang="en-US" sz="4800" dirty="0">
                <a:ln w="15875">
                  <a:solidFill>
                    <a:schemeClr val="accent1"/>
                  </a:solidFill>
                </a:ln>
                <a:solidFill>
                  <a:schemeClr val="bg1"/>
                </a:solidFill>
                <a:latin typeface="Arial Black" panose="020B0A04020102020204" pitchFamily="34" charset="0"/>
              </a:rPr>
              <a:t>Smile Train China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B16B62-DAEB-4D4B-91F6-4FC9E8C31A3A}"/>
              </a:ext>
            </a:extLst>
          </p:cNvPr>
          <p:cNvSpPr>
            <a:spLocks noGrp="1"/>
          </p:cNvSpPr>
          <p:nvPr>
            <p:ph type="title"/>
          </p:nvPr>
        </p:nvSpPr>
        <p:spPr>
          <a:xfrm>
            <a:off x="263236" y="273525"/>
            <a:ext cx="3910179" cy="2076952"/>
          </a:xfrm>
        </p:spPr>
        <p:txBody>
          <a:bodyPr>
            <a:noAutofit/>
          </a:bodyPr>
          <a:lstStyle/>
          <a:p>
            <a:r>
              <a:rPr lang="en-US" sz="3200" dirty="0">
                <a:solidFill>
                  <a:schemeClr val="bg1"/>
                </a:solidFill>
              </a:rPr>
              <a:t>Smile Train supports kids who have been bullied</a:t>
            </a:r>
          </a:p>
        </p:txBody>
      </p:sp>
      <p:sp>
        <p:nvSpPr>
          <p:cNvPr id="3" name="Slide Number Placeholder 2">
            <a:extLst>
              <a:ext uri="{FF2B5EF4-FFF2-40B4-BE49-F238E27FC236}">
                <a16:creationId xmlns:a16="http://schemas.microsoft.com/office/drawing/2014/main" xmlns="" id="{9306709E-BCDA-461B-B2FE-BF5647F69EA5}"/>
              </a:ext>
            </a:extLst>
          </p:cNvPr>
          <p:cNvSpPr>
            <a:spLocks noGrp="1"/>
          </p:cNvSpPr>
          <p:nvPr>
            <p:ph type="sldNum" sz="quarter" idx="12"/>
          </p:nvPr>
        </p:nvSpPr>
        <p:spPr/>
        <p:txBody>
          <a:bodyPr/>
          <a:lstStyle/>
          <a:p>
            <a:fld id="{E31E3CB6-B9A2-B54A-AE1D-E214BD8CA0B2}" type="slidenum">
              <a:rPr lang="en-US" smtClean="0"/>
              <a:pPr/>
              <a:t>10</a:t>
            </a:fld>
            <a:endParaRPr lang="en-US"/>
          </a:p>
        </p:txBody>
      </p:sp>
      <p:sp>
        <p:nvSpPr>
          <p:cNvPr id="6" name="TextBox 5">
            <a:extLst>
              <a:ext uri="{FF2B5EF4-FFF2-40B4-BE49-F238E27FC236}">
                <a16:creationId xmlns:a16="http://schemas.microsoft.com/office/drawing/2014/main" xmlns="" id="{93F2B61F-257F-44E6-B025-F6282B941A0F}"/>
              </a:ext>
            </a:extLst>
          </p:cNvPr>
          <p:cNvSpPr txBox="1"/>
          <p:nvPr/>
        </p:nvSpPr>
        <p:spPr>
          <a:xfrm>
            <a:off x="263236" y="3071446"/>
            <a:ext cx="379241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4B79BC"/>
                </a:solidFill>
                <a:latin typeface="+mj-lt"/>
              </a:rPr>
              <a:t>Educational resources</a:t>
            </a:r>
          </a:p>
          <a:p>
            <a:pPr marL="285750" indent="-285750">
              <a:buFont typeface="Arial" panose="020B0604020202020204" pitchFamily="34" charset="0"/>
              <a:buChar char="•"/>
            </a:pPr>
            <a:endParaRPr lang="en-US" sz="2400" dirty="0">
              <a:solidFill>
                <a:srgbClr val="4B79BC"/>
              </a:solidFill>
              <a:latin typeface="+mj-lt"/>
            </a:endParaRPr>
          </a:p>
          <a:p>
            <a:pPr marL="285750" indent="-285750">
              <a:buFont typeface="Arial" panose="020B0604020202020204" pitchFamily="34" charset="0"/>
              <a:buChar char="•"/>
            </a:pPr>
            <a:r>
              <a:rPr lang="en-US" sz="2400" dirty="0">
                <a:solidFill>
                  <a:srgbClr val="4B79BC"/>
                </a:solidFill>
                <a:latin typeface="+mj-lt"/>
              </a:rPr>
              <a:t>Connecting the cleft community</a:t>
            </a:r>
          </a:p>
          <a:p>
            <a:pPr marL="285750" indent="-285750">
              <a:buFont typeface="Arial" panose="020B0604020202020204" pitchFamily="34" charset="0"/>
              <a:buChar char="•"/>
            </a:pPr>
            <a:endParaRPr lang="en-US" sz="2400" dirty="0">
              <a:solidFill>
                <a:srgbClr val="4B79BC"/>
              </a:solidFill>
              <a:latin typeface="+mj-lt"/>
            </a:endParaRPr>
          </a:p>
          <a:p>
            <a:pPr marL="285750" indent="-285750">
              <a:buFont typeface="Arial" panose="020B0604020202020204" pitchFamily="34" charset="0"/>
              <a:buChar char="•"/>
            </a:pPr>
            <a:r>
              <a:rPr lang="en-US" sz="2400" dirty="0">
                <a:solidFill>
                  <a:srgbClr val="4B79BC"/>
                </a:solidFill>
                <a:latin typeface="+mj-lt"/>
              </a:rPr>
              <a:t>Psychosocial support programs</a:t>
            </a:r>
          </a:p>
        </p:txBody>
      </p:sp>
    </p:spTree>
    <p:extLst>
      <p:ext uri="{BB962C8B-B14F-4D97-AF65-F5344CB8AC3E}">
        <p14:creationId xmlns:p14="http://schemas.microsoft.com/office/powerpoint/2010/main" val="275977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7AC07D-F8F6-4F0B-837F-998093071B21}"/>
              </a:ext>
            </a:extLst>
          </p:cNvPr>
          <p:cNvSpPr>
            <a:spLocks noGrp="1"/>
          </p:cNvSpPr>
          <p:nvPr>
            <p:ph type="ctrTitle"/>
          </p:nvPr>
        </p:nvSpPr>
        <p:spPr>
          <a:xfrm>
            <a:off x="641756" y="5420314"/>
            <a:ext cx="7654152" cy="1025211"/>
          </a:xfrm>
        </p:spPr>
        <p:txBody>
          <a:bodyPr anchor="ctr">
            <a:normAutofit/>
          </a:bodyPr>
          <a:lstStyle/>
          <a:p>
            <a:r>
              <a:rPr lang="en-US" dirty="0"/>
              <a:t>Making Connections</a:t>
            </a:r>
          </a:p>
        </p:txBody>
      </p:sp>
    </p:spTree>
    <p:extLst>
      <p:ext uri="{BB962C8B-B14F-4D97-AF65-F5344CB8AC3E}">
        <p14:creationId xmlns:p14="http://schemas.microsoft.com/office/powerpoint/2010/main" val="69411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B133F-7486-4A7F-9690-875165A1160F}"/>
              </a:ext>
            </a:extLst>
          </p:cNvPr>
          <p:cNvSpPr>
            <a:spLocks noGrp="1"/>
          </p:cNvSpPr>
          <p:nvPr>
            <p:ph type="title"/>
          </p:nvPr>
        </p:nvSpPr>
        <p:spPr>
          <a:xfrm>
            <a:off x="457200" y="190398"/>
            <a:ext cx="8229600" cy="303862"/>
          </a:xfrm>
        </p:spPr>
        <p:txBody>
          <a:bodyPr anchor="ctr">
            <a:normAutofit fontScale="90000"/>
          </a:bodyPr>
          <a:lstStyle/>
          <a:p>
            <a:r>
              <a:rPr lang="en-US" sz="2700" dirty="0"/>
              <a:t>Smile Train China Background</a:t>
            </a:r>
            <a:endParaRPr lang="en-US" sz="2400" dirty="0"/>
          </a:p>
        </p:txBody>
      </p:sp>
      <p:sp>
        <p:nvSpPr>
          <p:cNvPr id="4" name="Slide Number Placeholder 3">
            <a:extLst>
              <a:ext uri="{FF2B5EF4-FFF2-40B4-BE49-F238E27FC236}">
                <a16:creationId xmlns:a16="http://schemas.microsoft.com/office/drawing/2014/main" xmlns="" id="{31E1DA2B-0101-4C1A-8583-7159FE87D561}"/>
              </a:ext>
            </a:extLst>
          </p:cNvPr>
          <p:cNvSpPr>
            <a:spLocks noGrp="1"/>
          </p:cNvSpPr>
          <p:nvPr>
            <p:ph type="sldNum" sz="quarter" idx="12"/>
          </p:nvPr>
        </p:nvSpPr>
        <p:spPr>
          <a:xfrm>
            <a:off x="3493525" y="6356350"/>
            <a:ext cx="2133600" cy="365125"/>
          </a:xfrm>
        </p:spPr>
        <p:txBody>
          <a:bodyPr anchor="ctr">
            <a:normAutofit/>
          </a:bodyPr>
          <a:lstStyle/>
          <a:p>
            <a:pPr>
              <a:spcAft>
                <a:spcPts val="600"/>
              </a:spcAft>
            </a:pPr>
            <a:fld id="{E31E3CB6-B9A2-B54A-AE1D-E214BD8CA0B2}" type="slidenum">
              <a:rPr lang="en-US" smtClean="0"/>
              <a:pPr>
                <a:spcAft>
                  <a:spcPts val="600"/>
                </a:spcAft>
              </a:pPr>
              <a:t>12</a:t>
            </a:fld>
            <a:endParaRPr lang="en-US"/>
          </a:p>
        </p:txBody>
      </p:sp>
      <p:graphicFrame>
        <p:nvGraphicFramePr>
          <p:cNvPr id="6" name="Content Placeholder 2">
            <a:extLst>
              <a:ext uri="{FF2B5EF4-FFF2-40B4-BE49-F238E27FC236}">
                <a16:creationId xmlns:a16="http://schemas.microsoft.com/office/drawing/2014/main" xmlns="" id="{334C5F72-59E5-4C39-8665-E32E56E3149B}"/>
              </a:ext>
            </a:extLst>
          </p:cNvPr>
          <p:cNvGraphicFramePr>
            <a:graphicFrameLocks noGrp="1"/>
          </p:cNvGraphicFramePr>
          <p:nvPr>
            <p:ph idx="1"/>
            <p:extLst>
              <p:ext uri="{D42A27DB-BD31-4B8C-83A1-F6EECF244321}">
                <p14:modId xmlns:p14="http://schemas.microsoft.com/office/powerpoint/2010/main" val="1361076943"/>
              </p:ext>
            </p:extLst>
          </p:nvPr>
        </p:nvGraphicFramePr>
        <p:xfrm>
          <a:off x="457200" y="1023800"/>
          <a:ext cx="8229600" cy="506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06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09CB1F-2498-46A1-8F24-675D227B5172}"/>
              </a:ext>
            </a:extLst>
          </p:cNvPr>
          <p:cNvSpPr>
            <a:spLocks noGrp="1"/>
          </p:cNvSpPr>
          <p:nvPr>
            <p:ph type="title"/>
          </p:nvPr>
        </p:nvSpPr>
        <p:spPr/>
        <p:txBody>
          <a:bodyPr>
            <a:noAutofit/>
          </a:bodyPr>
          <a:lstStyle/>
          <a:p>
            <a:r>
              <a:rPr lang="en-US" sz="2400" dirty="0"/>
              <a:t>Wang Li Video</a:t>
            </a:r>
          </a:p>
        </p:txBody>
      </p:sp>
      <p:sp>
        <p:nvSpPr>
          <p:cNvPr id="4" name="Slide Number Placeholder 3">
            <a:extLst>
              <a:ext uri="{FF2B5EF4-FFF2-40B4-BE49-F238E27FC236}">
                <a16:creationId xmlns:a16="http://schemas.microsoft.com/office/drawing/2014/main" xmlns="" id="{8D79A6D2-EC58-4828-9739-C5DC499F259F}"/>
              </a:ext>
            </a:extLst>
          </p:cNvPr>
          <p:cNvSpPr>
            <a:spLocks noGrp="1"/>
          </p:cNvSpPr>
          <p:nvPr>
            <p:ph type="sldNum" sz="quarter" idx="12"/>
          </p:nvPr>
        </p:nvSpPr>
        <p:spPr/>
        <p:txBody>
          <a:bodyPr/>
          <a:lstStyle/>
          <a:p>
            <a:fld id="{E31E3CB6-B9A2-B54A-AE1D-E214BD8CA0B2}" type="slidenum">
              <a:rPr lang="en-US" smtClean="0"/>
              <a:pPr/>
              <a:t>13</a:t>
            </a:fld>
            <a:endParaRPr lang="en-US"/>
          </a:p>
        </p:txBody>
      </p:sp>
      <p:pic>
        <p:nvPicPr>
          <p:cNvPr id="6" name="Content Placeholder 5" descr="A group of people sitting at a table eating food&#10;&#10;Description automatically generated">
            <a:extLst>
              <a:ext uri="{FF2B5EF4-FFF2-40B4-BE49-F238E27FC236}">
                <a16:creationId xmlns:a16="http://schemas.microsoft.com/office/drawing/2014/main" xmlns="" id="{C23C73CA-153E-4B2F-B90D-6F22C8B8F0A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68991" y="1023938"/>
            <a:ext cx="7606018" cy="5060950"/>
          </a:xfrm>
        </p:spPr>
      </p:pic>
    </p:spTree>
    <p:extLst>
      <p:ext uri="{BB962C8B-B14F-4D97-AF65-F5344CB8AC3E}">
        <p14:creationId xmlns:p14="http://schemas.microsoft.com/office/powerpoint/2010/main" val="257733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2EDCB-9DBB-435B-BEA1-20F3DCD332C3}"/>
              </a:ext>
            </a:extLst>
          </p:cNvPr>
          <p:cNvSpPr>
            <a:spLocks noGrp="1"/>
          </p:cNvSpPr>
          <p:nvPr>
            <p:ph type="title"/>
          </p:nvPr>
        </p:nvSpPr>
        <p:spPr/>
        <p:txBody>
          <a:bodyPr>
            <a:noAutofit/>
          </a:bodyPr>
          <a:lstStyle/>
          <a:p>
            <a:r>
              <a:rPr lang="en-US" sz="2400" dirty="0"/>
              <a:t>Li </a:t>
            </a:r>
            <a:r>
              <a:rPr lang="en-US" sz="2400" dirty="0" err="1"/>
              <a:t>Suhai</a:t>
            </a:r>
            <a:r>
              <a:rPr lang="en-US" sz="2400" dirty="0"/>
              <a:t> Story</a:t>
            </a:r>
          </a:p>
        </p:txBody>
      </p:sp>
      <p:pic>
        <p:nvPicPr>
          <p:cNvPr id="6" name="Content Placeholder 5" descr="A picture containing indoor, sitting, table, fruit&#10;&#10;Description automatically generated">
            <a:extLst>
              <a:ext uri="{FF2B5EF4-FFF2-40B4-BE49-F238E27FC236}">
                <a16:creationId xmlns:a16="http://schemas.microsoft.com/office/drawing/2014/main" xmlns="" id="{3D7536F3-4527-4199-BC39-16E5ADC454B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51560" y="1023938"/>
            <a:ext cx="7640880" cy="5060950"/>
          </a:xfrm>
        </p:spPr>
      </p:pic>
      <p:sp>
        <p:nvSpPr>
          <p:cNvPr id="4" name="Slide Number Placeholder 3">
            <a:extLst>
              <a:ext uri="{FF2B5EF4-FFF2-40B4-BE49-F238E27FC236}">
                <a16:creationId xmlns:a16="http://schemas.microsoft.com/office/drawing/2014/main" xmlns="" id="{75914986-337A-4DAF-9D15-BFBF7D8238B8}"/>
              </a:ext>
            </a:extLst>
          </p:cNvPr>
          <p:cNvSpPr>
            <a:spLocks noGrp="1"/>
          </p:cNvSpPr>
          <p:nvPr>
            <p:ph type="sldNum" sz="quarter" idx="12"/>
          </p:nvPr>
        </p:nvSpPr>
        <p:spPr/>
        <p:txBody>
          <a:bodyPr/>
          <a:lstStyle/>
          <a:p>
            <a:fld id="{E31E3CB6-B9A2-B54A-AE1D-E214BD8CA0B2}" type="slidenum">
              <a:rPr lang="en-US" smtClean="0"/>
              <a:pPr/>
              <a:t>14</a:t>
            </a:fld>
            <a:endParaRPr lang="en-US"/>
          </a:p>
        </p:txBody>
      </p:sp>
    </p:spTree>
    <p:extLst>
      <p:ext uri="{BB962C8B-B14F-4D97-AF65-F5344CB8AC3E}">
        <p14:creationId xmlns:p14="http://schemas.microsoft.com/office/powerpoint/2010/main" val="8769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DCDD9-6322-4B8E-AF28-809B8DF6307B}"/>
              </a:ext>
            </a:extLst>
          </p:cNvPr>
          <p:cNvSpPr>
            <a:spLocks noGrp="1"/>
          </p:cNvSpPr>
          <p:nvPr>
            <p:ph type="title"/>
          </p:nvPr>
        </p:nvSpPr>
        <p:spPr>
          <a:xfrm>
            <a:off x="457200" y="190398"/>
            <a:ext cx="8229600" cy="303862"/>
          </a:xfrm>
        </p:spPr>
        <p:txBody>
          <a:bodyPr anchor="ctr">
            <a:noAutofit/>
          </a:bodyPr>
          <a:lstStyle/>
          <a:p>
            <a:r>
              <a:rPr lang="en-US" sz="2400" dirty="0"/>
              <a:t>Li </a:t>
            </a:r>
            <a:r>
              <a:rPr lang="en-US" sz="2400" dirty="0" err="1"/>
              <a:t>Suhai</a:t>
            </a:r>
            <a:r>
              <a:rPr lang="en-US" sz="2400" dirty="0"/>
              <a:t> Story</a:t>
            </a:r>
          </a:p>
        </p:txBody>
      </p:sp>
      <p:pic>
        <p:nvPicPr>
          <p:cNvPr id="7" name="Picture 6" descr="A group of people standing in a room&#10;&#10;Description automatically generated">
            <a:extLst>
              <a:ext uri="{FF2B5EF4-FFF2-40B4-BE49-F238E27FC236}">
                <a16:creationId xmlns:a16="http://schemas.microsoft.com/office/drawing/2014/main" xmlns="" id="{60A2A67B-3437-4386-9D0D-F6280DACDE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023800"/>
            <a:ext cx="8229600" cy="5060680"/>
          </a:xfrm>
          <a:prstGeom prst="rect">
            <a:avLst/>
          </a:prstGeom>
          <a:noFill/>
        </p:spPr>
      </p:pic>
      <p:sp>
        <p:nvSpPr>
          <p:cNvPr id="4" name="Slide Number Placeholder 3">
            <a:extLst>
              <a:ext uri="{FF2B5EF4-FFF2-40B4-BE49-F238E27FC236}">
                <a16:creationId xmlns:a16="http://schemas.microsoft.com/office/drawing/2014/main" xmlns="" id="{E4510FFA-AF03-4C75-8439-CB7DFDB89257}"/>
              </a:ext>
            </a:extLst>
          </p:cNvPr>
          <p:cNvSpPr>
            <a:spLocks noGrp="1"/>
          </p:cNvSpPr>
          <p:nvPr>
            <p:ph type="sldNum" sz="quarter" idx="12"/>
          </p:nvPr>
        </p:nvSpPr>
        <p:spPr>
          <a:xfrm>
            <a:off x="3493525" y="6356350"/>
            <a:ext cx="2133600" cy="365125"/>
          </a:xfrm>
        </p:spPr>
        <p:txBody>
          <a:bodyPr anchor="ctr">
            <a:normAutofit/>
          </a:bodyPr>
          <a:lstStyle/>
          <a:p>
            <a:pPr>
              <a:spcAft>
                <a:spcPts val="600"/>
              </a:spcAft>
            </a:pPr>
            <a:fld id="{E31E3CB6-B9A2-B54A-AE1D-E214BD8CA0B2}" type="slidenum">
              <a:rPr lang="en-US" smtClean="0"/>
              <a:pPr>
                <a:spcAft>
                  <a:spcPts val="600"/>
                </a:spcAft>
              </a:pPr>
              <a:t>15</a:t>
            </a:fld>
            <a:endParaRPr lang="en-US"/>
          </a:p>
        </p:txBody>
      </p:sp>
    </p:spTree>
    <p:extLst>
      <p:ext uri="{BB962C8B-B14F-4D97-AF65-F5344CB8AC3E}">
        <p14:creationId xmlns:p14="http://schemas.microsoft.com/office/powerpoint/2010/main" val="2000135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7CC780-CE8D-4F87-A887-8A89003F2F4D}"/>
              </a:ext>
            </a:extLst>
          </p:cNvPr>
          <p:cNvSpPr>
            <a:spLocks noGrp="1"/>
          </p:cNvSpPr>
          <p:nvPr>
            <p:ph type="title"/>
          </p:nvPr>
        </p:nvSpPr>
        <p:spPr>
          <a:xfrm>
            <a:off x="457200" y="190398"/>
            <a:ext cx="8229600" cy="303862"/>
          </a:xfrm>
        </p:spPr>
        <p:txBody>
          <a:bodyPr anchor="ctr">
            <a:noAutofit/>
          </a:bodyPr>
          <a:lstStyle/>
          <a:p>
            <a:r>
              <a:rPr lang="en-US" sz="2400" dirty="0"/>
              <a:t>Li </a:t>
            </a:r>
            <a:r>
              <a:rPr lang="en-US" sz="2400" dirty="0" err="1"/>
              <a:t>Suhai</a:t>
            </a:r>
            <a:r>
              <a:rPr lang="en-US" sz="2400" dirty="0"/>
              <a:t> Story</a:t>
            </a:r>
          </a:p>
        </p:txBody>
      </p:sp>
      <p:pic>
        <p:nvPicPr>
          <p:cNvPr id="6" name="Picture 5" descr="A person posing for the camera&#10;&#10;Description automatically generated">
            <a:extLst>
              <a:ext uri="{FF2B5EF4-FFF2-40B4-BE49-F238E27FC236}">
                <a16:creationId xmlns:a16="http://schemas.microsoft.com/office/drawing/2014/main" xmlns="" id="{40679FB7-97E0-4679-BD76-E61958E685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023800"/>
            <a:ext cx="8229600" cy="5060680"/>
          </a:xfrm>
          <a:prstGeom prst="rect">
            <a:avLst/>
          </a:prstGeom>
          <a:noFill/>
        </p:spPr>
      </p:pic>
      <p:sp>
        <p:nvSpPr>
          <p:cNvPr id="4" name="Slide Number Placeholder 3">
            <a:extLst>
              <a:ext uri="{FF2B5EF4-FFF2-40B4-BE49-F238E27FC236}">
                <a16:creationId xmlns:a16="http://schemas.microsoft.com/office/drawing/2014/main" xmlns="" id="{40F0188D-B280-4302-9C1B-F04659F075E9}"/>
              </a:ext>
            </a:extLst>
          </p:cNvPr>
          <p:cNvSpPr>
            <a:spLocks noGrp="1"/>
          </p:cNvSpPr>
          <p:nvPr>
            <p:ph type="sldNum" sz="quarter" idx="12"/>
          </p:nvPr>
        </p:nvSpPr>
        <p:spPr>
          <a:xfrm>
            <a:off x="3493525" y="6356350"/>
            <a:ext cx="2133600" cy="365125"/>
          </a:xfrm>
        </p:spPr>
        <p:txBody>
          <a:bodyPr anchor="ctr">
            <a:normAutofit/>
          </a:bodyPr>
          <a:lstStyle/>
          <a:p>
            <a:pPr>
              <a:spcAft>
                <a:spcPts val="600"/>
              </a:spcAft>
            </a:pPr>
            <a:fld id="{E31E3CB6-B9A2-B54A-AE1D-E214BD8CA0B2}" type="slidenum">
              <a:rPr lang="en-US" smtClean="0"/>
              <a:pPr>
                <a:spcAft>
                  <a:spcPts val="600"/>
                </a:spcAft>
              </a:pPr>
              <a:t>16</a:t>
            </a:fld>
            <a:endParaRPr lang="en-US"/>
          </a:p>
        </p:txBody>
      </p:sp>
    </p:spTree>
    <p:extLst>
      <p:ext uri="{BB962C8B-B14F-4D97-AF65-F5344CB8AC3E}">
        <p14:creationId xmlns:p14="http://schemas.microsoft.com/office/powerpoint/2010/main" val="229045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FC176-26F2-42B8-955A-FBFBFB8FE7FD}"/>
              </a:ext>
            </a:extLst>
          </p:cNvPr>
          <p:cNvSpPr>
            <a:spLocks noGrp="1"/>
          </p:cNvSpPr>
          <p:nvPr>
            <p:ph type="title"/>
          </p:nvPr>
        </p:nvSpPr>
        <p:spPr>
          <a:xfrm>
            <a:off x="457200" y="190398"/>
            <a:ext cx="8229600" cy="303862"/>
          </a:xfrm>
        </p:spPr>
        <p:txBody>
          <a:bodyPr anchor="ctr">
            <a:noAutofit/>
          </a:bodyPr>
          <a:lstStyle/>
          <a:p>
            <a:r>
              <a:rPr lang="en-US" sz="2400" dirty="0"/>
              <a:t>Questions for Connection</a:t>
            </a:r>
          </a:p>
        </p:txBody>
      </p:sp>
      <p:sp>
        <p:nvSpPr>
          <p:cNvPr id="4" name="Slide Number Placeholder 3">
            <a:extLst>
              <a:ext uri="{FF2B5EF4-FFF2-40B4-BE49-F238E27FC236}">
                <a16:creationId xmlns:a16="http://schemas.microsoft.com/office/drawing/2014/main" xmlns="" id="{4ADCFFEC-77B9-4526-98E3-D1297F5FDC65}"/>
              </a:ext>
            </a:extLst>
          </p:cNvPr>
          <p:cNvSpPr>
            <a:spLocks noGrp="1"/>
          </p:cNvSpPr>
          <p:nvPr>
            <p:ph type="sldNum" sz="quarter" idx="12"/>
          </p:nvPr>
        </p:nvSpPr>
        <p:spPr>
          <a:xfrm>
            <a:off x="3493525" y="6356350"/>
            <a:ext cx="2133600" cy="365125"/>
          </a:xfrm>
        </p:spPr>
        <p:txBody>
          <a:bodyPr anchor="ctr">
            <a:normAutofit/>
          </a:bodyPr>
          <a:lstStyle/>
          <a:p>
            <a:pPr>
              <a:spcAft>
                <a:spcPts val="600"/>
              </a:spcAft>
            </a:pPr>
            <a:fld id="{E31E3CB6-B9A2-B54A-AE1D-E214BD8CA0B2}" type="slidenum">
              <a:rPr lang="en-US" smtClean="0"/>
              <a:pPr>
                <a:spcAft>
                  <a:spcPts val="600"/>
                </a:spcAft>
              </a:pPr>
              <a:t>17</a:t>
            </a:fld>
            <a:endParaRPr lang="en-US"/>
          </a:p>
        </p:txBody>
      </p:sp>
      <p:graphicFrame>
        <p:nvGraphicFramePr>
          <p:cNvPr id="6" name="Content Placeholder 2">
            <a:extLst>
              <a:ext uri="{FF2B5EF4-FFF2-40B4-BE49-F238E27FC236}">
                <a16:creationId xmlns:a16="http://schemas.microsoft.com/office/drawing/2014/main" xmlns="" id="{BD5C4386-6A09-4F65-9EA4-18887BBD9C7F}"/>
              </a:ext>
            </a:extLst>
          </p:cNvPr>
          <p:cNvGraphicFramePr>
            <a:graphicFrameLocks noGrp="1"/>
          </p:cNvGraphicFramePr>
          <p:nvPr>
            <p:ph idx="1"/>
            <p:extLst>
              <p:ext uri="{D42A27DB-BD31-4B8C-83A1-F6EECF244321}">
                <p14:modId xmlns:p14="http://schemas.microsoft.com/office/powerpoint/2010/main" val="3768409997"/>
              </p:ext>
            </p:extLst>
          </p:nvPr>
        </p:nvGraphicFramePr>
        <p:xfrm>
          <a:off x="3493524" y="1023800"/>
          <a:ext cx="5193275" cy="506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Delay 2">
            <a:extLst>
              <a:ext uri="{FF2B5EF4-FFF2-40B4-BE49-F238E27FC236}">
                <a16:creationId xmlns:a16="http://schemas.microsoft.com/office/drawing/2014/main" xmlns="" id="{35FD0ACC-CAEF-4C72-B339-1F73ECDD4839}"/>
              </a:ext>
            </a:extLst>
          </p:cNvPr>
          <p:cNvSpPr/>
          <p:nvPr/>
        </p:nvSpPr>
        <p:spPr>
          <a:xfrm>
            <a:off x="242951" y="927446"/>
            <a:ext cx="3795649" cy="5292969"/>
          </a:xfrm>
          <a:prstGeom prst="flowChartDelay">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56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28A1F8-E72C-4667-B094-7CE69FDF55AC}"/>
              </a:ext>
            </a:extLst>
          </p:cNvPr>
          <p:cNvSpPr>
            <a:spLocks noGrp="1"/>
          </p:cNvSpPr>
          <p:nvPr>
            <p:ph type="ctrTitle"/>
          </p:nvPr>
        </p:nvSpPr>
        <p:spPr>
          <a:xfrm>
            <a:off x="409060" y="1391058"/>
            <a:ext cx="7654152" cy="1025211"/>
          </a:xfrm>
        </p:spPr>
        <p:txBody>
          <a:bodyPr anchor="ctr">
            <a:normAutofit/>
          </a:bodyPr>
          <a:lstStyle/>
          <a:p>
            <a:r>
              <a:rPr lang="en-US" dirty="0"/>
              <a:t>Anti-Bullying Activity</a:t>
            </a:r>
          </a:p>
        </p:txBody>
      </p:sp>
    </p:spTree>
    <p:extLst>
      <p:ext uri="{BB962C8B-B14F-4D97-AF65-F5344CB8AC3E}">
        <p14:creationId xmlns:p14="http://schemas.microsoft.com/office/powerpoint/2010/main" val="401857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09CB1F-2498-46A1-8F24-675D227B5172}"/>
              </a:ext>
            </a:extLst>
          </p:cNvPr>
          <p:cNvSpPr>
            <a:spLocks noGrp="1"/>
          </p:cNvSpPr>
          <p:nvPr>
            <p:ph type="title"/>
          </p:nvPr>
        </p:nvSpPr>
        <p:spPr/>
        <p:txBody>
          <a:bodyPr>
            <a:noAutofit/>
          </a:bodyPr>
          <a:lstStyle/>
          <a:p>
            <a:r>
              <a:rPr lang="en-US" sz="2400" dirty="0"/>
              <a:t>Activity Video</a:t>
            </a:r>
          </a:p>
        </p:txBody>
      </p:sp>
      <p:sp>
        <p:nvSpPr>
          <p:cNvPr id="4" name="Slide Number Placeholder 3">
            <a:extLst>
              <a:ext uri="{FF2B5EF4-FFF2-40B4-BE49-F238E27FC236}">
                <a16:creationId xmlns:a16="http://schemas.microsoft.com/office/drawing/2014/main" xmlns="" id="{8D79A6D2-EC58-4828-9739-C5DC499F259F}"/>
              </a:ext>
            </a:extLst>
          </p:cNvPr>
          <p:cNvSpPr>
            <a:spLocks noGrp="1"/>
          </p:cNvSpPr>
          <p:nvPr>
            <p:ph type="sldNum" sz="quarter" idx="12"/>
          </p:nvPr>
        </p:nvSpPr>
        <p:spPr/>
        <p:txBody>
          <a:bodyPr/>
          <a:lstStyle/>
          <a:p>
            <a:fld id="{E31E3CB6-B9A2-B54A-AE1D-E214BD8CA0B2}" type="slidenum">
              <a:rPr lang="en-US" smtClean="0"/>
              <a:pPr/>
              <a:t>19</a:t>
            </a:fld>
            <a:endParaRPr lang="en-US"/>
          </a:p>
        </p:txBody>
      </p:sp>
      <p:pic>
        <p:nvPicPr>
          <p:cNvPr id="8" name="Content Placeholder 7" descr="A picture containing text, table, desk, display&#10;&#10;Description automatically generated">
            <a:extLst>
              <a:ext uri="{FF2B5EF4-FFF2-40B4-BE49-F238E27FC236}">
                <a16:creationId xmlns:a16="http://schemas.microsoft.com/office/drawing/2014/main" xmlns="" id="{FB9A67B3-9411-4183-8FFE-714DB26C30DC}"/>
              </a:ext>
            </a:extLst>
          </p:cNvPr>
          <p:cNvPicPr>
            <a:picLocks noGrp="1" noChangeAspect="1"/>
          </p:cNvPicPr>
          <p:nvPr>
            <p:ph idx="1"/>
          </p:nvPr>
        </p:nvPicPr>
        <p:blipFill>
          <a:blip r:embed="rId3"/>
          <a:stretch>
            <a:fillRect/>
          </a:stretch>
        </p:blipFill>
        <p:spPr>
          <a:xfrm rot="5400000">
            <a:off x="245335" y="1627468"/>
            <a:ext cx="4944760" cy="3708570"/>
          </a:xfrm>
        </p:spPr>
      </p:pic>
      <p:pic>
        <p:nvPicPr>
          <p:cNvPr id="10" name="Picture 9" descr="A picture containing table, clock&#10;&#10;Description automatically generated">
            <a:extLst>
              <a:ext uri="{FF2B5EF4-FFF2-40B4-BE49-F238E27FC236}">
                <a16:creationId xmlns:a16="http://schemas.microsoft.com/office/drawing/2014/main" xmlns="" id="{A92B79E0-C12F-4047-9F78-BAE464612D5F}"/>
              </a:ext>
            </a:extLst>
          </p:cNvPr>
          <p:cNvPicPr>
            <a:picLocks noChangeAspect="1"/>
          </p:cNvPicPr>
          <p:nvPr/>
        </p:nvPicPr>
        <p:blipFill>
          <a:blip r:embed="rId4"/>
          <a:stretch>
            <a:fillRect/>
          </a:stretch>
        </p:blipFill>
        <p:spPr>
          <a:xfrm rot="5400000">
            <a:off x="3953905" y="1627468"/>
            <a:ext cx="4944761" cy="3708571"/>
          </a:xfrm>
          <a:prstGeom prst="rect">
            <a:avLst/>
          </a:prstGeom>
        </p:spPr>
      </p:pic>
    </p:spTree>
    <p:extLst>
      <p:ext uri="{BB962C8B-B14F-4D97-AF65-F5344CB8AC3E}">
        <p14:creationId xmlns:p14="http://schemas.microsoft.com/office/powerpoint/2010/main" val="65892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4A4CF-4F5D-4BD2-9974-5705F0E56C56}"/>
              </a:ext>
            </a:extLst>
          </p:cNvPr>
          <p:cNvSpPr>
            <a:spLocks noGrp="1"/>
          </p:cNvSpPr>
          <p:nvPr>
            <p:ph type="title"/>
          </p:nvPr>
        </p:nvSpPr>
        <p:spPr/>
        <p:txBody>
          <a:bodyPr>
            <a:noAutofit/>
          </a:bodyPr>
          <a:lstStyle/>
          <a:p>
            <a:r>
              <a:rPr lang="en-US" sz="2400"/>
              <a:t>Disclaimer</a:t>
            </a:r>
          </a:p>
        </p:txBody>
      </p:sp>
      <p:sp>
        <p:nvSpPr>
          <p:cNvPr id="3" name="Content Placeholder 2">
            <a:extLst>
              <a:ext uri="{FF2B5EF4-FFF2-40B4-BE49-F238E27FC236}">
                <a16:creationId xmlns:a16="http://schemas.microsoft.com/office/drawing/2014/main" xmlns="" id="{470B99CC-0FB8-4449-A043-F25F0DD39791}"/>
              </a:ext>
            </a:extLst>
          </p:cNvPr>
          <p:cNvSpPr>
            <a:spLocks noGrp="1"/>
          </p:cNvSpPr>
          <p:nvPr>
            <p:ph idx="1"/>
          </p:nvPr>
        </p:nvSpPr>
        <p:spPr>
          <a:xfrm>
            <a:off x="1017731" y="1168670"/>
            <a:ext cx="6883400" cy="5187680"/>
          </a:xfrm>
        </p:spPr>
        <p:txBody>
          <a:bodyPr vert="horz" lIns="91440" tIns="45720" rIns="91440" bIns="45720" rtlCol="0" anchor="t">
            <a:normAutofit/>
          </a:bodyPr>
          <a:lstStyle/>
          <a:p>
            <a:pPr algn="ctr"/>
            <a:r>
              <a:rPr lang="en-US" i="1">
                <a:latin typeface="+mj-lt"/>
                <a:cs typeface="Calibri" panose="020F0502020204030204" pitchFamily="34" charset="0"/>
              </a:rPr>
              <a:t>The information provided in this webinar is meant to be helpful to you and is for informational purposes only.  The information contained here should not be relied upon for any specific purpose or used as a substitute for medical advice.  While we attempt to thoroughly address specific topics, it is not possible to address every unique situation.  Please consult a professional with any questions you might have.  Although we attempt to provide accurate and up-to-date information, we make no guarantee to that effect and are not responsible for the content of these resources.  All liability with respect to actions taken or not taken based on the contents of the webinar are hereby disclaimed.  The content is provided “as is” and no representations are made that the content is error-free.</a:t>
            </a:r>
            <a:r>
              <a:rPr lang="en-US">
                <a:latin typeface="+mj-lt"/>
                <a:cs typeface="Calibri" panose="020F0502020204030204" pitchFamily="34" charset="0"/>
              </a:rPr>
              <a:t> </a:t>
            </a:r>
          </a:p>
        </p:txBody>
      </p:sp>
      <p:sp>
        <p:nvSpPr>
          <p:cNvPr id="4" name="Slide Number Placeholder 3">
            <a:extLst>
              <a:ext uri="{FF2B5EF4-FFF2-40B4-BE49-F238E27FC236}">
                <a16:creationId xmlns:a16="http://schemas.microsoft.com/office/drawing/2014/main" xmlns="" id="{91B0B2F2-D76C-4E65-A881-11583EAAF10B}"/>
              </a:ext>
            </a:extLst>
          </p:cNvPr>
          <p:cNvSpPr>
            <a:spLocks noGrp="1"/>
          </p:cNvSpPr>
          <p:nvPr>
            <p:ph type="sldNum" sz="quarter" idx="12"/>
          </p:nvPr>
        </p:nvSpPr>
        <p:spPr/>
        <p:txBody>
          <a:bodyPr/>
          <a:lstStyle/>
          <a:p>
            <a:fld id="{E31E3CB6-B9A2-B54A-AE1D-E214BD8CA0B2}" type="slidenum">
              <a:rPr lang="en-US" smtClean="0"/>
              <a:pPr/>
              <a:t>2</a:t>
            </a:fld>
            <a:endParaRPr lang="en-US"/>
          </a:p>
        </p:txBody>
      </p:sp>
    </p:spTree>
    <p:extLst>
      <p:ext uri="{BB962C8B-B14F-4D97-AF65-F5344CB8AC3E}">
        <p14:creationId xmlns:p14="http://schemas.microsoft.com/office/powerpoint/2010/main" val="28887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 y="5930776"/>
            <a:ext cx="9143999" cy="835087"/>
          </a:xfrm>
          <a:prstGeom prst="rect">
            <a:avLst/>
          </a:prstGeom>
        </p:spPr>
        <p:txBody>
          <a:bodyPr/>
          <a:lstStyle>
            <a:lvl1pPr algn="ctr" defTabSz="457200" rtl="0" eaLnBrk="1" latinLnBrk="0" hangingPunct="1">
              <a:spcBef>
                <a:spcPct val="0"/>
              </a:spcBef>
              <a:buNone/>
              <a:defRPr sz="3600" kern="1200">
                <a:solidFill>
                  <a:schemeClr val="tx1"/>
                </a:solidFill>
                <a:latin typeface="Arial Black"/>
                <a:ea typeface="+mj-ea"/>
                <a:cs typeface="Arial Black"/>
              </a:defRPr>
            </a:lvl1pPr>
          </a:lstStyle>
          <a:p>
            <a:r>
              <a:rPr lang="en-US" sz="4000" b="1">
                <a:solidFill>
                  <a:srgbClr val="598FBF"/>
                </a:solidFill>
                <a:latin typeface="+mj-lt"/>
              </a:rPr>
              <a:t>Thank You</a:t>
            </a:r>
          </a:p>
        </p:txBody>
      </p:sp>
      <p:sp>
        <p:nvSpPr>
          <p:cNvPr id="4" name="Content Placeholder 2"/>
          <p:cNvSpPr txBox="1">
            <a:spLocks/>
          </p:cNvSpPr>
          <p:nvPr/>
        </p:nvSpPr>
        <p:spPr>
          <a:xfrm>
            <a:off x="307969" y="5036234"/>
            <a:ext cx="3210471" cy="1166270"/>
          </a:xfrm>
          <a:prstGeom prst="rect">
            <a:avLst/>
          </a:prstGeom>
        </p:spPr>
        <p:txBody>
          <a:bodyPr/>
          <a:lstStyle>
            <a:lvl1pPr marL="342900" indent="-342900" algn="l" defTabSz="457200" rtl="0" eaLnBrk="1" latinLnBrk="0" hangingPunct="1">
              <a:spcBef>
                <a:spcPct val="20000"/>
              </a:spcBef>
              <a:buFont typeface="Arial"/>
              <a:buNone/>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1">
                <a:solidFill>
                  <a:schemeClr val="bg1"/>
                </a:solidFill>
              </a:rPr>
              <a:t>smiletrain.org</a:t>
            </a:r>
          </a:p>
          <a:p>
            <a:pPr marL="0" indent="0"/>
            <a:r>
              <a:rPr lang="en-US" b="1">
                <a:solidFill>
                  <a:schemeClr val="bg1"/>
                </a:solidFill>
              </a:rPr>
              <a:t>@Smiletrain</a:t>
            </a:r>
          </a:p>
          <a:p>
            <a:endParaRPr lang="en-US"/>
          </a:p>
        </p:txBody>
      </p:sp>
      <p:pic>
        <p:nvPicPr>
          <p:cNvPr id="7" name="Picture Placeholder 6" descr="A group of young children sitting next to a building&#10;&#10;Description automatically generated">
            <a:extLst>
              <a:ext uri="{FF2B5EF4-FFF2-40B4-BE49-F238E27FC236}">
                <a16:creationId xmlns:a16="http://schemas.microsoft.com/office/drawing/2014/main" xmlns="" id="{D169D5B3-C225-4897-9B5B-3D6DD915296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9143999" cy="5930776"/>
          </a:xfrm>
        </p:spPr>
      </p:pic>
    </p:spTree>
    <p:extLst>
      <p:ext uri="{BB962C8B-B14F-4D97-AF65-F5344CB8AC3E}">
        <p14:creationId xmlns:p14="http://schemas.microsoft.com/office/powerpoint/2010/main" val="692699747"/>
      </p:ext>
    </p:extLst>
  </p:cSld>
  <p:clrMapOvr>
    <a:masterClrMapping/>
  </p:clrMapOvr>
  <p:transition xmlns:p14="http://schemas.microsoft.com/office/powerpoint/2010/mai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45508-9AB9-45EF-8DB2-21C220C6B51C}"/>
              </a:ext>
            </a:extLst>
          </p:cNvPr>
          <p:cNvSpPr>
            <a:spLocks noGrp="1"/>
          </p:cNvSpPr>
          <p:nvPr>
            <p:ph type="title"/>
          </p:nvPr>
        </p:nvSpPr>
        <p:spPr/>
        <p:txBody>
          <a:bodyPr>
            <a:noAutofit/>
          </a:bodyPr>
          <a:lstStyle/>
          <a:p>
            <a:r>
              <a:rPr lang="en-US" sz="2400"/>
              <a:t>Sources</a:t>
            </a:r>
          </a:p>
        </p:txBody>
      </p:sp>
      <p:sp>
        <p:nvSpPr>
          <p:cNvPr id="3" name="Content Placeholder 2">
            <a:extLst>
              <a:ext uri="{FF2B5EF4-FFF2-40B4-BE49-F238E27FC236}">
                <a16:creationId xmlns:a16="http://schemas.microsoft.com/office/drawing/2014/main" xmlns="" id="{7CB29C7A-1592-4884-8D85-998F2B592EF3}"/>
              </a:ext>
            </a:extLst>
          </p:cNvPr>
          <p:cNvSpPr>
            <a:spLocks noGrp="1"/>
          </p:cNvSpPr>
          <p:nvPr>
            <p:ph idx="1"/>
          </p:nvPr>
        </p:nvSpPr>
        <p:spPr>
          <a:xfrm>
            <a:off x="411151" y="1043536"/>
            <a:ext cx="8229600" cy="5060680"/>
          </a:xfrm>
        </p:spPr>
        <p:txBody>
          <a:bodyPr>
            <a:normAutofit/>
          </a:bodyPr>
          <a:lstStyle/>
          <a:p>
            <a:r>
              <a:rPr lang="en-US" dirty="0"/>
              <a:t>Smile Train. </a:t>
            </a:r>
            <a:r>
              <a:rPr lang="en-US" i="1" dirty="0"/>
              <a:t>Main Website.</a:t>
            </a:r>
            <a:r>
              <a:rPr lang="en-US" dirty="0"/>
              <a:t> </a:t>
            </a:r>
            <a:r>
              <a:rPr lang="en-US" u="sng" dirty="0">
                <a:hlinkClick r:id="rId2"/>
              </a:rPr>
              <a:t>https://www.SmileTrain.org</a:t>
            </a:r>
            <a:endParaRPr lang="en-US" u="sng" dirty="0"/>
          </a:p>
          <a:p>
            <a:endParaRPr lang="en-US" u="sng" dirty="0"/>
          </a:p>
          <a:p>
            <a:r>
              <a:rPr lang="en-US" dirty="0"/>
              <a:t>Stop Bullying. </a:t>
            </a:r>
            <a:r>
              <a:rPr lang="en-US" i="1" dirty="0"/>
              <a:t>Main Website.</a:t>
            </a:r>
            <a:r>
              <a:rPr lang="en-US" dirty="0"/>
              <a:t> </a:t>
            </a:r>
            <a:r>
              <a:rPr lang="en-US" dirty="0">
                <a:hlinkClick r:id="rId3"/>
              </a:rPr>
              <a:t>https://www.stopbullying.gov/</a:t>
            </a:r>
            <a:r>
              <a:rPr lang="en-US" dirty="0"/>
              <a:t> </a:t>
            </a:r>
          </a:p>
          <a:p>
            <a:endParaRPr lang="en-US" u="sng" dirty="0"/>
          </a:p>
          <a:p>
            <a:r>
              <a:rPr lang="en-US" dirty="0"/>
              <a:t>Wolke, Dieter and </a:t>
            </a:r>
            <a:r>
              <a:rPr lang="en-US" dirty="0" err="1"/>
              <a:t>Suzet</a:t>
            </a:r>
            <a:r>
              <a:rPr lang="en-US" dirty="0"/>
              <a:t> Tanya </a:t>
            </a:r>
            <a:r>
              <a:rPr lang="en-US" dirty="0" err="1"/>
              <a:t>Lereya</a:t>
            </a:r>
            <a:r>
              <a:rPr lang="en-US" dirty="0"/>
              <a:t>. “Long Term Effects of Bullying.” NCBI/NIH. (2015). </a:t>
            </a:r>
            <a:r>
              <a:rPr lang="en-US" u="sng" dirty="0">
                <a:hlinkClick r:id="rId4"/>
              </a:rPr>
              <a:t>https://www.ncbi.nlm.nih.gov/pmc/articles/PMC4552909/</a:t>
            </a:r>
            <a:endParaRPr lang="en-US" dirty="0"/>
          </a:p>
          <a:p>
            <a:r>
              <a:rPr lang="en-US" dirty="0"/>
              <a:t> </a:t>
            </a:r>
          </a:p>
          <a:p>
            <a:endParaRPr lang="en-US" dirty="0"/>
          </a:p>
          <a:p>
            <a:r>
              <a:rPr lang="en-US" dirty="0"/>
              <a:t> </a:t>
            </a:r>
          </a:p>
          <a:p>
            <a:r>
              <a:rPr lang="en-US" dirty="0"/>
              <a:t> </a:t>
            </a:r>
          </a:p>
          <a:p>
            <a:endParaRPr lang="en-US" dirty="0"/>
          </a:p>
        </p:txBody>
      </p:sp>
      <p:sp>
        <p:nvSpPr>
          <p:cNvPr id="4" name="Slide Number Placeholder 3">
            <a:extLst>
              <a:ext uri="{FF2B5EF4-FFF2-40B4-BE49-F238E27FC236}">
                <a16:creationId xmlns:a16="http://schemas.microsoft.com/office/drawing/2014/main" xmlns="" id="{A1ED88F8-71B4-47C5-A717-6340CCC33484}"/>
              </a:ext>
            </a:extLst>
          </p:cNvPr>
          <p:cNvSpPr>
            <a:spLocks noGrp="1"/>
          </p:cNvSpPr>
          <p:nvPr>
            <p:ph type="sldNum" sz="quarter" idx="12"/>
          </p:nvPr>
        </p:nvSpPr>
        <p:spPr/>
        <p:txBody>
          <a:bodyPr/>
          <a:lstStyle/>
          <a:p>
            <a:fld id="{E31E3CB6-B9A2-B54A-AE1D-E214BD8CA0B2}" type="slidenum">
              <a:rPr lang="en-US" smtClean="0"/>
              <a:pPr/>
              <a:t>21</a:t>
            </a:fld>
            <a:endParaRPr lang="en-US"/>
          </a:p>
        </p:txBody>
      </p:sp>
    </p:spTree>
    <p:extLst>
      <p:ext uri="{BB962C8B-B14F-4D97-AF65-F5344CB8AC3E}">
        <p14:creationId xmlns:p14="http://schemas.microsoft.com/office/powerpoint/2010/main" val="6701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398"/>
            <a:ext cx="8229600" cy="303862"/>
          </a:xfrm>
        </p:spPr>
        <p:txBody>
          <a:bodyPr vert="horz" lIns="91440" tIns="45720" rIns="91440" bIns="45720" rtlCol="0" anchor="ctr">
            <a:noAutofit/>
          </a:bodyPr>
          <a:lstStyle/>
          <a:p>
            <a:r>
              <a:rPr lang="en-US" sz="2400" kern="1200" dirty="0">
                <a:solidFill>
                  <a:srgbClr val="4B79BC"/>
                </a:solidFill>
                <a:latin typeface="Arial Black"/>
                <a:ea typeface="+mj-ea"/>
                <a:cs typeface="Arial Black"/>
              </a:rPr>
              <a:t>Objectives</a:t>
            </a:r>
          </a:p>
        </p:txBody>
      </p:sp>
      <p:sp>
        <p:nvSpPr>
          <p:cNvPr id="17" name="TextBox 7">
            <a:extLst>
              <a:ext uri="{FF2B5EF4-FFF2-40B4-BE49-F238E27FC236}">
                <a16:creationId xmlns:a16="http://schemas.microsoft.com/office/drawing/2014/main" xmlns="" id="{A18C53B9-0FE5-4F43-9FC9-46A52968AF5E}"/>
              </a:ext>
            </a:extLst>
          </p:cNvPr>
          <p:cNvSpPr txBox="1"/>
          <p:nvPr/>
        </p:nvSpPr>
        <p:spPr>
          <a:xfrm>
            <a:off x="353773" y="967816"/>
            <a:ext cx="4445442" cy="5060680"/>
          </a:xfrm>
        </p:spPr>
        <p:txBody>
          <a:bodyPr vert="horz" lIns="91440" tIns="45720" rIns="91440" bIns="45720" rtlCol="0" anchor="t">
            <a:normAutofit/>
          </a:bodyPr>
          <a:lstStyle/>
          <a:p>
            <a:pPr marL="342900" indent="-342900">
              <a:spcBef>
                <a:spcPct val="20000"/>
              </a:spcBef>
              <a:buFont typeface="Courier New" panose="02070309020205020404" pitchFamily="49" charset="0"/>
              <a:buChar char="o"/>
            </a:pPr>
            <a:r>
              <a:rPr lang="en-US" sz="2400" b="1" dirty="0">
                <a:solidFill>
                  <a:srgbClr val="4B79BC"/>
                </a:solidFill>
                <a:latin typeface="Arial"/>
                <a:cs typeface="Arial"/>
              </a:rPr>
              <a:t>Help children define and identify bullying</a:t>
            </a:r>
          </a:p>
          <a:p>
            <a:pPr marL="342900" indent="-342900">
              <a:spcBef>
                <a:spcPct val="20000"/>
              </a:spcBef>
              <a:buFont typeface="Courier New" panose="02070309020205020404" pitchFamily="49" charset="0"/>
              <a:buChar char="o"/>
            </a:pPr>
            <a:endParaRPr lang="en-US" sz="2400" b="1" dirty="0">
              <a:solidFill>
                <a:srgbClr val="4B79BC"/>
              </a:solidFill>
              <a:latin typeface="Arial"/>
              <a:cs typeface="Arial"/>
            </a:endParaRPr>
          </a:p>
          <a:p>
            <a:pPr marL="342900" indent="-342900">
              <a:spcBef>
                <a:spcPct val="20000"/>
              </a:spcBef>
              <a:buFont typeface="Courier New" panose="02070309020205020404" pitchFamily="49" charset="0"/>
              <a:buChar char="o"/>
            </a:pPr>
            <a:r>
              <a:rPr lang="en-US" sz="2400" b="1" dirty="0">
                <a:solidFill>
                  <a:srgbClr val="4B79BC"/>
                </a:solidFill>
                <a:latin typeface="Arial"/>
                <a:cs typeface="Arial"/>
              </a:rPr>
              <a:t>Teach students about how to prevent and stop bullying</a:t>
            </a:r>
          </a:p>
          <a:p>
            <a:pPr marL="342900" indent="-342900">
              <a:spcBef>
                <a:spcPct val="20000"/>
              </a:spcBef>
              <a:buFont typeface="Courier New" panose="02070309020205020404" pitchFamily="49" charset="0"/>
              <a:buChar char="o"/>
            </a:pPr>
            <a:endParaRPr lang="en-US" sz="2400" b="1" dirty="0">
              <a:solidFill>
                <a:srgbClr val="4B79BC"/>
              </a:solidFill>
              <a:latin typeface="Arial"/>
              <a:cs typeface="Arial"/>
            </a:endParaRPr>
          </a:p>
          <a:p>
            <a:pPr marL="342900" indent="-342900">
              <a:spcBef>
                <a:spcPct val="20000"/>
              </a:spcBef>
              <a:buFont typeface="Courier New" panose="02070309020205020404" pitchFamily="49" charset="0"/>
              <a:buChar char="o"/>
            </a:pPr>
            <a:r>
              <a:rPr lang="en-US" sz="2400" b="1" dirty="0">
                <a:solidFill>
                  <a:srgbClr val="4B79BC"/>
                </a:solidFill>
                <a:latin typeface="Arial"/>
                <a:cs typeface="Arial"/>
              </a:rPr>
              <a:t>Share how Smile Train helps in supporting children with clefts that may have experienced bullying</a:t>
            </a:r>
          </a:p>
          <a:p>
            <a:pPr marL="285750" indent="-285750">
              <a:spcBef>
                <a:spcPct val="20000"/>
              </a:spcBef>
              <a:buFont typeface="Arial"/>
              <a:buChar char="•"/>
            </a:pPr>
            <a:endParaRPr lang="en-US" sz="2400" b="1" dirty="0">
              <a:solidFill>
                <a:srgbClr val="4B79BC"/>
              </a:solidFill>
              <a:latin typeface="Arial"/>
              <a:cs typeface="Arial"/>
            </a:endParaRPr>
          </a:p>
        </p:txBody>
      </p:sp>
      <p:sp>
        <p:nvSpPr>
          <p:cNvPr id="13" name="Slide Number Placeholder 3">
            <a:extLst>
              <a:ext uri="{FF2B5EF4-FFF2-40B4-BE49-F238E27FC236}">
                <a16:creationId xmlns:a16="http://schemas.microsoft.com/office/drawing/2014/main" xmlns="" id="{35EF8A3F-5604-465D-B3E5-572ED74B7426}"/>
              </a:ext>
            </a:extLst>
          </p:cNvPr>
          <p:cNvSpPr>
            <a:spLocks noGrp="1"/>
          </p:cNvSpPr>
          <p:nvPr>
            <p:ph type="sldNum" sz="quarter" idx="12"/>
          </p:nvPr>
        </p:nvSpPr>
        <p:spPr>
          <a:xfrm>
            <a:off x="3493525" y="6356350"/>
            <a:ext cx="2133600" cy="365125"/>
          </a:xfrm>
        </p:spPr>
        <p:txBody>
          <a:bodyPr vert="horz" lIns="91440" tIns="45720" rIns="91440" bIns="45720" rtlCol="0" anchor="ctr">
            <a:normAutofit/>
          </a:bodyPr>
          <a:lstStyle/>
          <a:p>
            <a:pPr>
              <a:spcAft>
                <a:spcPts val="600"/>
              </a:spcAft>
            </a:pPr>
            <a:fld id="{E31E3CB6-B9A2-B54A-AE1D-E214BD8CA0B2}" type="slidenum">
              <a:rPr lang="en-US" smtClean="0"/>
              <a:pPr>
                <a:spcAft>
                  <a:spcPts val="600"/>
                </a:spcAft>
              </a:pPr>
              <a:t>3</a:t>
            </a:fld>
            <a:endParaRPr lang="en-US"/>
          </a:p>
        </p:txBody>
      </p:sp>
      <p:pic>
        <p:nvPicPr>
          <p:cNvPr id="4" name="Picture 3" descr="A person standing in front of a building&#10;&#10;Description automatically generated">
            <a:extLst>
              <a:ext uri="{FF2B5EF4-FFF2-40B4-BE49-F238E27FC236}">
                <a16:creationId xmlns:a16="http://schemas.microsoft.com/office/drawing/2014/main" xmlns="" id="{9FFA396B-1576-4EC1-AF36-C1A64D7F60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6676" y="810624"/>
            <a:ext cx="3863551" cy="5149601"/>
          </a:xfrm>
          <a:prstGeom prst="rect">
            <a:avLst/>
          </a:prstGeom>
        </p:spPr>
      </p:pic>
    </p:spTree>
    <p:extLst>
      <p:ext uri="{BB962C8B-B14F-4D97-AF65-F5344CB8AC3E}">
        <p14:creationId xmlns:p14="http://schemas.microsoft.com/office/powerpoint/2010/main" val="293027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5C195A-3363-4095-A91B-CB7AB89DB821}"/>
              </a:ext>
            </a:extLst>
          </p:cNvPr>
          <p:cNvSpPr>
            <a:spLocks noGrp="1"/>
          </p:cNvSpPr>
          <p:nvPr>
            <p:ph type="title"/>
          </p:nvPr>
        </p:nvSpPr>
        <p:spPr>
          <a:xfrm>
            <a:off x="340567" y="273170"/>
            <a:ext cx="8229600" cy="303862"/>
          </a:xfrm>
        </p:spPr>
        <p:txBody>
          <a:bodyPr>
            <a:noAutofit/>
          </a:bodyPr>
          <a:lstStyle/>
          <a:p>
            <a:r>
              <a:rPr lang="en-US" sz="2400" dirty="0"/>
              <a:t>Lesson Information</a:t>
            </a:r>
          </a:p>
        </p:txBody>
      </p:sp>
      <p:sp>
        <p:nvSpPr>
          <p:cNvPr id="3" name="Content Placeholder 2">
            <a:extLst>
              <a:ext uri="{FF2B5EF4-FFF2-40B4-BE49-F238E27FC236}">
                <a16:creationId xmlns:a16="http://schemas.microsoft.com/office/drawing/2014/main" xmlns="" id="{3FBD5FD5-2ED5-4E22-9DCF-31E45C113981}"/>
              </a:ext>
            </a:extLst>
          </p:cNvPr>
          <p:cNvSpPr>
            <a:spLocks noGrp="1"/>
          </p:cNvSpPr>
          <p:nvPr>
            <p:ph idx="1"/>
          </p:nvPr>
        </p:nvSpPr>
        <p:spPr>
          <a:xfrm>
            <a:off x="4201259" y="2346173"/>
            <a:ext cx="4245430" cy="3111597"/>
          </a:xfrm>
        </p:spPr>
        <p:txBody>
          <a:bodyPr/>
          <a:lstStyle/>
          <a:p>
            <a:pPr marL="0" indent="0" algn="ctr"/>
            <a:r>
              <a:rPr lang="en-US" sz="2400" b="1" dirty="0"/>
              <a:t>Background</a:t>
            </a:r>
          </a:p>
          <a:p>
            <a:pPr marL="457200" indent="-457200" algn="ctr">
              <a:buFont typeface="Courier New" panose="02070309020205020404" pitchFamily="49" charset="0"/>
              <a:buChar char="o"/>
            </a:pPr>
            <a:endParaRPr lang="en-US" sz="2400" b="1" dirty="0"/>
          </a:p>
          <a:p>
            <a:pPr marL="0" indent="0" algn="ctr"/>
            <a:r>
              <a:rPr lang="en-US" sz="2400" b="1" dirty="0"/>
              <a:t>Making Connections</a:t>
            </a:r>
          </a:p>
          <a:p>
            <a:pPr marL="457200" indent="-457200" algn="ctr">
              <a:buFont typeface="Courier New" panose="02070309020205020404" pitchFamily="49" charset="0"/>
              <a:buChar char="o"/>
            </a:pPr>
            <a:endParaRPr lang="en-US" sz="2400" b="1" dirty="0"/>
          </a:p>
          <a:p>
            <a:pPr marL="0" indent="0" algn="ctr"/>
            <a:r>
              <a:rPr lang="en-US" sz="2400" b="1" dirty="0"/>
              <a:t>Activity</a:t>
            </a:r>
          </a:p>
          <a:p>
            <a:pPr>
              <a:buFont typeface="Courier New" panose="02070309020205020404" pitchFamily="49" charset="0"/>
              <a:buChar char="o"/>
            </a:pPr>
            <a:endParaRPr lang="en-US" dirty="0">
              <a:solidFill>
                <a:schemeClr val="bg1"/>
              </a:solidFill>
            </a:endParaRPr>
          </a:p>
        </p:txBody>
      </p:sp>
      <p:sp>
        <p:nvSpPr>
          <p:cNvPr id="4" name="Slide Number Placeholder 3">
            <a:extLst>
              <a:ext uri="{FF2B5EF4-FFF2-40B4-BE49-F238E27FC236}">
                <a16:creationId xmlns:a16="http://schemas.microsoft.com/office/drawing/2014/main" xmlns="" id="{BFE6EAD6-CA04-49D5-B4E4-31C35B4819F6}"/>
              </a:ext>
            </a:extLst>
          </p:cNvPr>
          <p:cNvSpPr>
            <a:spLocks noGrp="1"/>
          </p:cNvSpPr>
          <p:nvPr>
            <p:ph type="sldNum" sz="quarter" idx="12"/>
          </p:nvPr>
        </p:nvSpPr>
        <p:spPr/>
        <p:txBody>
          <a:bodyPr/>
          <a:lstStyle/>
          <a:p>
            <a:fld id="{E31E3CB6-B9A2-B54A-AE1D-E214BD8CA0B2}" type="slidenum">
              <a:rPr lang="en-US" smtClean="0"/>
              <a:pPr/>
              <a:t>4</a:t>
            </a:fld>
            <a:endParaRPr lang="en-US"/>
          </a:p>
        </p:txBody>
      </p:sp>
      <p:pic>
        <p:nvPicPr>
          <p:cNvPr id="11" name="Picture 10" descr="A person standing in front of a building&#10;&#10;Description generated with very high confidence">
            <a:extLst>
              <a:ext uri="{FF2B5EF4-FFF2-40B4-BE49-F238E27FC236}">
                <a16:creationId xmlns:a16="http://schemas.microsoft.com/office/drawing/2014/main" xmlns="" id="{7DB0CBB4-7301-4564-91BB-5158F1CAB9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3671" y="1232793"/>
            <a:ext cx="3504152" cy="4670568"/>
          </a:xfrm>
          <a:prstGeom prst="rect">
            <a:avLst/>
          </a:prstGeom>
        </p:spPr>
      </p:pic>
    </p:spTree>
    <p:extLst>
      <p:ext uri="{BB962C8B-B14F-4D97-AF65-F5344CB8AC3E}">
        <p14:creationId xmlns:p14="http://schemas.microsoft.com/office/powerpoint/2010/main" val="318935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C0D57-F0F3-465A-BED4-D311E4818AA3}"/>
              </a:ext>
            </a:extLst>
          </p:cNvPr>
          <p:cNvSpPr>
            <a:spLocks noGrp="1"/>
          </p:cNvSpPr>
          <p:nvPr>
            <p:ph type="ctrTitle"/>
          </p:nvPr>
        </p:nvSpPr>
        <p:spPr>
          <a:xfrm>
            <a:off x="595413" y="394866"/>
            <a:ext cx="7654152" cy="1025211"/>
          </a:xfrm>
        </p:spPr>
        <p:txBody>
          <a:bodyPr anchor="ctr">
            <a:normAutofit/>
          </a:bodyPr>
          <a:lstStyle/>
          <a:p>
            <a:r>
              <a:rPr lang="en-US" dirty="0"/>
              <a:t>Background</a:t>
            </a:r>
          </a:p>
        </p:txBody>
      </p:sp>
    </p:spTree>
    <p:extLst>
      <p:ext uri="{BB962C8B-B14F-4D97-AF65-F5344CB8AC3E}">
        <p14:creationId xmlns:p14="http://schemas.microsoft.com/office/powerpoint/2010/main" val="268331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0D0020B-4254-4410-93A2-8FAD661384D0}"/>
              </a:ext>
            </a:extLst>
          </p:cNvPr>
          <p:cNvSpPr>
            <a:spLocks noGrp="1"/>
          </p:cNvSpPr>
          <p:nvPr>
            <p:ph type="sldNum" sz="quarter" idx="12"/>
          </p:nvPr>
        </p:nvSpPr>
        <p:spPr/>
        <p:txBody>
          <a:bodyPr/>
          <a:lstStyle/>
          <a:p>
            <a:fld id="{E31E3CB6-B9A2-B54A-AE1D-E214BD8CA0B2}" type="slidenum">
              <a:rPr lang="en-US" smtClean="0"/>
              <a:pPr/>
              <a:t>6</a:t>
            </a:fld>
            <a:endParaRPr lang="en-US"/>
          </a:p>
        </p:txBody>
      </p:sp>
      <p:sp>
        <p:nvSpPr>
          <p:cNvPr id="5" name="TextBox 4">
            <a:extLst>
              <a:ext uri="{FF2B5EF4-FFF2-40B4-BE49-F238E27FC236}">
                <a16:creationId xmlns:a16="http://schemas.microsoft.com/office/drawing/2014/main" xmlns="" id="{60D0EB42-BFE3-4A2A-A015-5896F9E71556}"/>
              </a:ext>
            </a:extLst>
          </p:cNvPr>
          <p:cNvSpPr txBox="1"/>
          <p:nvPr/>
        </p:nvSpPr>
        <p:spPr>
          <a:xfrm>
            <a:off x="415636" y="576347"/>
            <a:ext cx="7392786" cy="830997"/>
          </a:xfrm>
          <a:prstGeom prst="rect">
            <a:avLst/>
          </a:prstGeom>
          <a:noFill/>
        </p:spPr>
        <p:txBody>
          <a:bodyPr wrap="square" rtlCol="0">
            <a:spAutoFit/>
          </a:bodyPr>
          <a:lstStyle/>
          <a:p>
            <a:r>
              <a:rPr lang="en-US" sz="4800" dirty="0">
                <a:solidFill>
                  <a:schemeClr val="bg1"/>
                </a:solidFill>
                <a:latin typeface="Arial Black" panose="020B0A04020102020204" pitchFamily="34" charset="0"/>
              </a:rPr>
              <a:t>What is Bullying?</a:t>
            </a:r>
          </a:p>
        </p:txBody>
      </p:sp>
    </p:spTree>
    <p:extLst>
      <p:ext uri="{BB962C8B-B14F-4D97-AF65-F5344CB8AC3E}">
        <p14:creationId xmlns:p14="http://schemas.microsoft.com/office/powerpoint/2010/main" val="350450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AB35550-B13A-4A4E-B2D0-611A884BE7DE}"/>
              </a:ext>
            </a:extLst>
          </p:cNvPr>
          <p:cNvSpPr>
            <a:spLocks noGrp="1"/>
          </p:cNvSpPr>
          <p:nvPr>
            <p:ph type="sldNum" sz="quarter" idx="12"/>
          </p:nvPr>
        </p:nvSpPr>
        <p:spPr>
          <a:xfrm>
            <a:off x="3493525" y="6356350"/>
            <a:ext cx="2133600" cy="365125"/>
          </a:xfrm>
        </p:spPr>
        <p:txBody>
          <a:bodyPr vert="horz" lIns="91440" tIns="45720" rIns="91440" bIns="45720" rtlCol="0" anchor="ctr">
            <a:normAutofit/>
          </a:bodyPr>
          <a:lstStyle/>
          <a:p>
            <a:pPr>
              <a:spcAft>
                <a:spcPts val="600"/>
              </a:spcAft>
            </a:pPr>
            <a:fld id="{E31E3CB6-B9A2-B54A-AE1D-E214BD8CA0B2}" type="slidenum">
              <a:rPr lang="en-US" smtClean="0"/>
              <a:pPr>
                <a:spcAft>
                  <a:spcPts val="600"/>
                </a:spcAft>
              </a:pPr>
              <a:t>7</a:t>
            </a:fld>
            <a:endParaRPr lang="en-US"/>
          </a:p>
        </p:txBody>
      </p:sp>
      <p:graphicFrame>
        <p:nvGraphicFramePr>
          <p:cNvPr id="7" name="TextBox 4">
            <a:extLst>
              <a:ext uri="{FF2B5EF4-FFF2-40B4-BE49-F238E27FC236}">
                <a16:creationId xmlns:a16="http://schemas.microsoft.com/office/drawing/2014/main" xmlns="" id="{513FFE54-3B07-4518-BC22-166AD8711859}"/>
              </a:ext>
            </a:extLst>
          </p:cNvPr>
          <p:cNvGraphicFramePr/>
          <p:nvPr>
            <p:extLst>
              <p:ext uri="{D42A27DB-BD31-4B8C-83A1-F6EECF244321}">
                <p14:modId xmlns:p14="http://schemas.microsoft.com/office/powerpoint/2010/main" val="1480299603"/>
              </p:ext>
            </p:extLst>
          </p:nvPr>
        </p:nvGraphicFramePr>
        <p:xfrm>
          <a:off x="457200" y="697523"/>
          <a:ext cx="8229600" cy="5250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319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57131404-776C-4337-A757-C86895DA6A97}"/>
              </a:ext>
            </a:extLst>
          </p:cNvPr>
          <p:cNvSpPr>
            <a:spLocks noGrp="1"/>
          </p:cNvSpPr>
          <p:nvPr>
            <p:ph type="title"/>
          </p:nvPr>
        </p:nvSpPr>
        <p:spPr>
          <a:xfrm>
            <a:off x="457200" y="190398"/>
            <a:ext cx="8229600" cy="1667710"/>
          </a:xfrm>
        </p:spPr>
        <p:txBody>
          <a:bodyPr vert="horz" lIns="91440" tIns="45720" rIns="91440" bIns="45720" rtlCol="0" anchor="ctr">
            <a:noAutofit/>
          </a:bodyPr>
          <a:lstStyle/>
          <a:p>
            <a:r>
              <a:rPr lang="en-US" sz="4800" kern="1200" dirty="0">
                <a:solidFill>
                  <a:schemeClr val="bg1"/>
                </a:solidFill>
              </a:rPr>
              <a:t>What are the effects of bullying?</a:t>
            </a:r>
          </a:p>
        </p:txBody>
      </p:sp>
      <p:sp>
        <p:nvSpPr>
          <p:cNvPr id="4" name="Slide Number Placeholder 3">
            <a:extLst>
              <a:ext uri="{FF2B5EF4-FFF2-40B4-BE49-F238E27FC236}">
                <a16:creationId xmlns:a16="http://schemas.microsoft.com/office/drawing/2014/main" xmlns="" id="{4A5CA43E-8A65-4059-84CC-EB7F392A0822}"/>
              </a:ext>
            </a:extLst>
          </p:cNvPr>
          <p:cNvSpPr>
            <a:spLocks noGrp="1"/>
          </p:cNvSpPr>
          <p:nvPr>
            <p:ph type="sldNum" sz="quarter" idx="12"/>
          </p:nvPr>
        </p:nvSpPr>
        <p:spPr>
          <a:xfrm>
            <a:off x="3493525" y="6356350"/>
            <a:ext cx="2133600" cy="365125"/>
          </a:xfrm>
        </p:spPr>
        <p:txBody>
          <a:bodyPr anchor="ctr">
            <a:normAutofit/>
          </a:bodyPr>
          <a:lstStyle/>
          <a:p>
            <a:pPr>
              <a:spcAft>
                <a:spcPts val="600"/>
              </a:spcAft>
            </a:pPr>
            <a:fld id="{E31E3CB6-B9A2-B54A-AE1D-E214BD8CA0B2}" type="slidenum">
              <a:rPr lang="en-US" smtClean="0"/>
              <a:pPr>
                <a:spcAft>
                  <a:spcPts val="600"/>
                </a:spcAft>
              </a:pPr>
              <a:t>8</a:t>
            </a:fld>
            <a:endParaRPr lang="en-US"/>
          </a:p>
        </p:txBody>
      </p:sp>
      <p:grpSp>
        <p:nvGrpSpPr>
          <p:cNvPr id="2" name="Group 1">
            <a:extLst>
              <a:ext uri="{FF2B5EF4-FFF2-40B4-BE49-F238E27FC236}">
                <a16:creationId xmlns:a16="http://schemas.microsoft.com/office/drawing/2014/main" xmlns="" id="{337EF558-6E99-4C75-97AB-151FC69C2CAC}"/>
              </a:ext>
            </a:extLst>
          </p:cNvPr>
          <p:cNvGrpSpPr/>
          <p:nvPr/>
        </p:nvGrpSpPr>
        <p:grpSpPr>
          <a:xfrm>
            <a:off x="2884347" y="2767318"/>
            <a:ext cx="2791430" cy="3771594"/>
            <a:chOff x="3228476" y="409617"/>
            <a:chExt cx="2677263" cy="3948410"/>
          </a:xfrm>
        </p:grpSpPr>
        <p:sp>
          <p:nvSpPr>
            <p:cNvPr id="5" name="Freeform: Shape 4">
              <a:extLst>
                <a:ext uri="{FF2B5EF4-FFF2-40B4-BE49-F238E27FC236}">
                  <a16:creationId xmlns:a16="http://schemas.microsoft.com/office/drawing/2014/main" xmlns="" id="{CC579EE8-6559-4361-9777-1CA5FF4C5386}"/>
                </a:ext>
              </a:extLst>
            </p:cNvPr>
            <p:cNvSpPr/>
            <p:nvPr/>
          </p:nvSpPr>
          <p:spPr>
            <a:xfrm>
              <a:off x="3228476" y="409617"/>
              <a:ext cx="2677262" cy="1110861"/>
            </a:xfrm>
            <a:custGeom>
              <a:avLst/>
              <a:gdLst>
                <a:gd name="connsiteX0" fmla="*/ 0 w 2314575"/>
                <a:gd name="connsiteY0" fmla="*/ 146976 h 1469755"/>
                <a:gd name="connsiteX1" fmla="*/ 146976 w 2314575"/>
                <a:gd name="connsiteY1" fmla="*/ 0 h 1469755"/>
                <a:gd name="connsiteX2" fmla="*/ 2167600 w 2314575"/>
                <a:gd name="connsiteY2" fmla="*/ 0 h 1469755"/>
                <a:gd name="connsiteX3" fmla="*/ 2314576 w 2314575"/>
                <a:gd name="connsiteY3" fmla="*/ 146976 h 1469755"/>
                <a:gd name="connsiteX4" fmla="*/ 2314575 w 2314575"/>
                <a:gd name="connsiteY4" fmla="*/ 1322780 h 1469755"/>
                <a:gd name="connsiteX5" fmla="*/ 2167599 w 2314575"/>
                <a:gd name="connsiteY5" fmla="*/ 1469756 h 1469755"/>
                <a:gd name="connsiteX6" fmla="*/ 146976 w 2314575"/>
                <a:gd name="connsiteY6" fmla="*/ 1469755 h 1469755"/>
                <a:gd name="connsiteX7" fmla="*/ 0 w 2314575"/>
                <a:gd name="connsiteY7" fmla="*/ 1322779 h 1469755"/>
                <a:gd name="connsiteX8" fmla="*/ 0 w 2314575"/>
                <a:gd name="connsiteY8" fmla="*/ 146976 h 146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575" h="1469755">
                  <a:moveTo>
                    <a:pt x="0" y="146976"/>
                  </a:moveTo>
                  <a:cubicBezTo>
                    <a:pt x="0" y="65803"/>
                    <a:pt x="65803" y="0"/>
                    <a:pt x="146976" y="0"/>
                  </a:cubicBezTo>
                  <a:lnTo>
                    <a:pt x="2167600" y="0"/>
                  </a:lnTo>
                  <a:cubicBezTo>
                    <a:pt x="2248773" y="0"/>
                    <a:pt x="2314576" y="65803"/>
                    <a:pt x="2314576" y="146976"/>
                  </a:cubicBezTo>
                  <a:cubicBezTo>
                    <a:pt x="2314576" y="538911"/>
                    <a:pt x="2314575" y="930845"/>
                    <a:pt x="2314575" y="1322780"/>
                  </a:cubicBezTo>
                  <a:cubicBezTo>
                    <a:pt x="2314575" y="1403953"/>
                    <a:pt x="2248772" y="1469756"/>
                    <a:pt x="2167599" y="1469756"/>
                  </a:cubicBezTo>
                  <a:lnTo>
                    <a:pt x="146976" y="1469755"/>
                  </a:lnTo>
                  <a:cubicBezTo>
                    <a:pt x="65803" y="1469755"/>
                    <a:pt x="0" y="1403952"/>
                    <a:pt x="0" y="1322779"/>
                  </a:cubicBezTo>
                  <a:lnTo>
                    <a:pt x="0" y="146976"/>
                  </a:lnTo>
                  <a:close/>
                </a:path>
              </a:pathLst>
            </a:custGeom>
            <a:solidFill>
              <a:schemeClr val="lt1">
                <a:hueOff val="0"/>
                <a:satOff val="0"/>
                <a:lumOff val="0"/>
                <a:alpha val="5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7348" tIns="157348" rIns="157348" bIns="157348"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Depression and anxiety</a:t>
              </a:r>
            </a:p>
          </p:txBody>
        </p:sp>
        <p:sp>
          <p:nvSpPr>
            <p:cNvPr id="7" name="Freeform: Shape 6">
              <a:extLst>
                <a:ext uri="{FF2B5EF4-FFF2-40B4-BE49-F238E27FC236}">
                  <a16:creationId xmlns:a16="http://schemas.microsoft.com/office/drawing/2014/main" xmlns="" id="{DC2794AA-5248-45F7-8267-EA8FB3086956}"/>
                </a:ext>
              </a:extLst>
            </p:cNvPr>
            <p:cNvSpPr/>
            <p:nvPr/>
          </p:nvSpPr>
          <p:spPr>
            <a:xfrm>
              <a:off x="3228477" y="1807916"/>
              <a:ext cx="2677262" cy="1110861"/>
            </a:xfrm>
            <a:custGeom>
              <a:avLst/>
              <a:gdLst>
                <a:gd name="connsiteX0" fmla="*/ 0 w 2314575"/>
                <a:gd name="connsiteY0" fmla="*/ 146976 h 1469755"/>
                <a:gd name="connsiteX1" fmla="*/ 146976 w 2314575"/>
                <a:gd name="connsiteY1" fmla="*/ 0 h 1469755"/>
                <a:gd name="connsiteX2" fmla="*/ 2167600 w 2314575"/>
                <a:gd name="connsiteY2" fmla="*/ 0 h 1469755"/>
                <a:gd name="connsiteX3" fmla="*/ 2314576 w 2314575"/>
                <a:gd name="connsiteY3" fmla="*/ 146976 h 1469755"/>
                <a:gd name="connsiteX4" fmla="*/ 2314575 w 2314575"/>
                <a:gd name="connsiteY4" fmla="*/ 1322780 h 1469755"/>
                <a:gd name="connsiteX5" fmla="*/ 2167599 w 2314575"/>
                <a:gd name="connsiteY5" fmla="*/ 1469756 h 1469755"/>
                <a:gd name="connsiteX6" fmla="*/ 146976 w 2314575"/>
                <a:gd name="connsiteY6" fmla="*/ 1469755 h 1469755"/>
                <a:gd name="connsiteX7" fmla="*/ 0 w 2314575"/>
                <a:gd name="connsiteY7" fmla="*/ 1322779 h 1469755"/>
                <a:gd name="connsiteX8" fmla="*/ 0 w 2314575"/>
                <a:gd name="connsiteY8" fmla="*/ 146976 h 146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575" h="1469755">
                  <a:moveTo>
                    <a:pt x="0" y="146976"/>
                  </a:moveTo>
                  <a:cubicBezTo>
                    <a:pt x="0" y="65803"/>
                    <a:pt x="65803" y="0"/>
                    <a:pt x="146976" y="0"/>
                  </a:cubicBezTo>
                  <a:lnTo>
                    <a:pt x="2167600" y="0"/>
                  </a:lnTo>
                  <a:cubicBezTo>
                    <a:pt x="2248773" y="0"/>
                    <a:pt x="2314576" y="65803"/>
                    <a:pt x="2314576" y="146976"/>
                  </a:cubicBezTo>
                  <a:cubicBezTo>
                    <a:pt x="2314576" y="538911"/>
                    <a:pt x="2314575" y="930845"/>
                    <a:pt x="2314575" y="1322780"/>
                  </a:cubicBezTo>
                  <a:cubicBezTo>
                    <a:pt x="2314575" y="1403953"/>
                    <a:pt x="2248772" y="1469756"/>
                    <a:pt x="2167599" y="1469756"/>
                  </a:cubicBezTo>
                  <a:lnTo>
                    <a:pt x="146976" y="1469755"/>
                  </a:lnTo>
                  <a:cubicBezTo>
                    <a:pt x="65803" y="1469755"/>
                    <a:pt x="0" y="1403952"/>
                    <a:pt x="0" y="1322779"/>
                  </a:cubicBezTo>
                  <a:lnTo>
                    <a:pt x="0" y="146976"/>
                  </a:lnTo>
                  <a:close/>
                </a:path>
              </a:pathLst>
            </a:custGeom>
            <a:solidFill>
              <a:schemeClr val="lt1">
                <a:hueOff val="0"/>
                <a:satOff val="0"/>
                <a:lumOff val="0"/>
                <a:alpha val="5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7348" tIns="157348" rIns="157348" bIns="157348"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Health complaints</a:t>
              </a:r>
            </a:p>
          </p:txBody>
        </p:sp>
        <p:sp>
          <p:nvSpPr>
            <p:cNvPr id="9" name="Freeform: Shape 8">
              <a:extLst>
                <a:ext uri="{FF2B5EF4-FFF2-40B4-BE49-F238E27FC236}">
                  <a16:creationId xmlns:a16="http://schemas.microsoft.com/office/drawing/2014/main" xmlns="" id="{F896A40C-8525-4042-A7EF-FE234A10D6DE}"/>
                </a:ext>
              </a:extLst>
            </p:cNvPr>
            <p:cNvSpPr/>
            <p:nvPr/>
          </p:nvSpPr>
          <p:spPr>
            <a:xfrm>
              <a:off x="3228476" y="3247166"/>
              <a:ext cx="2677262" cy="1110861"/>
            </a:xfrm>
            <a:custGeom>
              <a:avLst/>
              <a:gdLst>
                <a:gd name="connsiteX0" fmla="*/ 0 w 2314575"/>
                <a:gd name="connsiteY0" fmla="*/ 146976 h 1469755"/>
                <a:gd name="connsiteX1" fmla="*/ 146976 w 2314575"/>
                <a:gd name="connsiteY1" fmla="*/ 0 h 1469755"/>
                <a:gd name="connsiteX2" fmla="*/ 2167600 w 2314575"/>
                <a:gd name="connsiteY2" fmla="*/ 0 h 1469755"/>
                <a:gd name="connsiteX3" fmla="*/ 2314576 w 2314575"/>
                <a:gd name="connsiteY3" fmla="*/ 146976 h 1469755"/>
                <a:gd name="connsiteX4" fmla="*/ 2314575 w 2314575"/>
                <a:gd name="connsiteY4" fmla="*/ 1322780 h 1469755"/>
                <a:gd name="connsiteX5" fmla="*/ 2167599 w 2314575"/>
                <a:gd name="connsiteY5" fmla="*/ 1469756 h 1469755"/>
                <a:gd name="connsiteX6" fmla="*/ 146976 w 2314575"/>
                <a:gd name="connsiteY6" fmla="*/ 1469755 h 1469755"/>
                <a:gd name="connsiteX7" fmla="*/ 0 w 2314575"/>
                <a:gd name="connsiteY7" fmla="*/ 1322779 h 1469755"/>
                <a:gd name="connsiteX8" fmla="*/ 0 w 2314575"/>
                <a:gd name="connsiteY8" fmla="*/ 146976 h 146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4575" h="1469755">
                  <a:moveTo>
                    <a:pt x="0" y="146976"/>
                  </a:moveTo>
                  <a:cubicBezTo>
                    <a:pt x="0" y="65803"/>
                    <a:pt x="65803" y="0"/>
                    <a:pt x="146976" y="0"/>
                  </a:cubicBezTo>
                  <a:lnTo>
                    <a:pt x="2167600" y="0"/>
                  </a:lnTo>
                  <a:cubicBezTo>
                    <a:pt x="2248773" y="0"/>
                    <a:pt x="2314576" y="65803"/>
                    <a:pt x="2314576" y="146976"/>
                  </a:cubicBezTo>
                  <a:cubicBezTo>
                    <a:pt x="2314576" y="538911"/>
                    <a:pt x="2314575" y="930845"/>
                    <a:pt x="2314575" y="1322780"/>
                  </a:cubicBezTo>
                  <a:cubicBezTo>
                    <a:pt x="2314575" y="1403953"/>
                    <a:pt x="2248772" y="1469756"/>
                    <a:pt x="2167599" y="1469756"/>
                  </a:cubicBezTo>
                  <a:lnTo>
                    <a:pt x="146976" y="1469755"/>
                  </a:lnTo>
                  <a:cubicBezTo>
                    <a:pt x="65803" y="1469755"/>
                    <a:pt x="0" y="1403952"/>
                    <a:pt x="0" y="1322779"/>
                  </a:cubicBezTo>
                  <a:lnTo>
                    <a:pt x="0" y="146976"/>
                  </a:lnTo>
                  <a:close/>
                </a:path>
              </a:pathLst>
            </a:custGeom>
            <a:solidFill>
              <a:schemeClr val="lt1">
                <a:hueOff val="0"/>
                <a:satOff val="0"/>
                <a:lumOff val="0"/>
                <a:alpha val="5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7348" tIns="157348" rIns="157348" bIns="157348"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Trouble at school</a:t>
              </a:r>
            </a:p>
          </p:txBody>
        </p:sp>
      </p:grpSp>
    </p:spTree>
    <p:extLst>
      <p:ext uri="{BB962C8B-B14F-4D97-AF65-F5344CB8AC3E}">
        <p14:creationId xmlns:p14="http://schemas.microsoft.com/office/powerpoint/2010/main" val="168890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8015A-E2BE-461F-86C3-D03AEA96A30D}"/>
              </a:ext>
            </a:extLst>
          </p:cNvPr>
          <p:cNvSpPr>
            <a:spLocks noGrp="1"/>
          </p:cNvSpPr>
          <p:nvPr>
            <p:ph type="title"/>
          </p:nvPr>
        </p:nvSpPr>
        <p:spPr>
          <a:xfrm>
            <a:off x="48712" y="1302730"/>
            <a:ext cx="4239494" cy="4122583"/>
          </a:xfrm>
          <a:ln>
            <a:noFill/>
          </a:ln>
        </p:spPr>
        <p:txBody>
          <a:bodyPr anchor="ctr">
            <a:noAutofit/>
          </a:bodyPr>
          <a:lstStyle/>
          <a:p>
            <a:r>
              <a:rPr lang="en-US" sz="4000" dirty="0">
                <a:ln w="9525">
                  <a:noFill/>
                </a:ln>
                <a:solidFill>
                  <a:srgbClr val="4B79BC"/>
                </a:solidFill>
              </a:rPr>
              <a:t>How do we prevent and stop bullying?</a:t>
            </a:r>
          </a:p>
        </p:txBody>
      </p:sp>
      <p:sp>
        <p:nvSpPr>
          <p:cNvPr id="4" name="Slide Number Placeholder 3">
            <a:extLst>
              <a:ext uri="{FF2B5EF4-FFF2-40B4-BE49-F238E27FC236}">
                <a16:creationId xmlns:a16="http://schemas.microsoft.com/office/drawing/2014/main" xmlns="" id="{E5EAA46F-5F12-4C75-ACF8-3E797C9E68A1}"/>
              </a:ext>
            </a:extLst>
          </p:cNvPr>
          <p:cNvSpPr>
            <a:spLocks noGrp="1"/>
          </p:cNvSpPr>
          <p:nvPr>
            <p:ph type="sldNum" sz="quarter" idx="12"/>
          </p:nvPr>
        </p:nvSpPr>
        <p:spPr>
          <a:xfrm>
            <a:off x="3493525" y="6356350"/>
            <a:ext cx="2133600" cy="365125"/>
          </a:xfrm>
        </p:spPr>
        <p:txBody>
          <a:bodyPr anchor="ctr">
            <a:normAutofit/>
          </a:bodyPr>
          <a:lstStyle/>
          <a:p>
            <a:pPr>
              <a:spcAft>
                <a:spcPts val="600"/>
              </a:spcAft>
            </a:pPr>
            <a:fld id="{E31E3CB6-B9A2-B54A-AE1D-E214BD8CA0B2}" type="slidenum">
              <a:rPr lang="en-US" smtClean="0"/>
              <a:pPr>
                <a:spcAft>
                  <a:spcPts val="600"/>
                </a:spcAft>
              </a:pPr>
              <a:t>9</a:t>
            </a:fld>
            <a:endParaRPr lang="en-US"/>
          </a:p>
        </p:txBody>
      </p:sp>
      <p:sp>
        <p:nvSpPr>
          <p:cNvPr id="17" name="TextBox 16">
            <a:extLst>
              <a:ext uri="{FF2B5EF4-FFF2-40B4-BE49-F238E27FC236}">
                <a16:creationId xmlns:a16="http://schemas.microsoft.com/office/drawing/2014/main" xmlns="" id="{05A1724B-CECA-4A55-8C28-C46DAEFA3741}"/>
              </a:ext>
            </a:extLst>
          </p:cNvPr>
          <p:cNvSpPr txBox="1"/>
          <p:nvPr/>
        </p:nvSpPr>
        <p:spPr>
          <a:xfrm rot="20595468">
            <a:off x="6341432" y="3637349"/>
            <a:ext cx="1965603" cy="461665"/>
          </a:xfrm>
          <a:prstGeom prst="rect">
            <a:avLst/>
          </a:prstGeom>
          <a:noFill/>
        </p:spPr>
        <p:txBody>
          <a:bodyPr wrap="none" rtlCol="0">
            <a:spAutoFit/>
          </a:bodyPr>
          <a:lstStyle/>
          <a:p>
            <a:r>
              <a:rPr lang="en-US" sz="2400" dirty="0">
                <a:solidFill>
                  <a:schemeClr val="bg1"/>
                </a:solidFill>
                <a:latin typeface="+mj-lt"/>
              </a:rPr>
              <a:t>Find an adult</a:t>
            </a:r>
          </a:p>
        </p:txBody>
      </p:sp>
      <p:sp>
        <p:nvSpPr>
          <p:cNvPr id="19" name="Rectangle 18">
            <a:extLst>
              <a:ext uri="{FF2B5EF4-FFF2-40B4-BE49-F238E27FC236}">
                <a16:creationId xmlns:a16="http://schemas.microsoft.com/office/drawing/2014/main" xmlns="" id="{C303B95A-FA06-405F-98C9-D7454F0CDBB6}"/>
              </a:ext>
            </a:extLst>
          </p:cNvPr>
          <p:cNvSpPr/>
          <p:nvPr/>
        </p:nvSpPr>
        <p:spPr>
          <a:xfrm rot="1263934">
            <a:off x="6217534" y="5282768"/>
            <a:ext cx="2085827" cy="461665"/>
          </a:xfrm>
          <a:prstGeom prst="rect">
            <a:avLst/>
          </a:prstGeom>
        </p:spPr>
        <p:txBody>
          <a:bodyPr wrap="none">
            <a:spAutoFit/>
          </a:bodyPr>
          <a:lstStyle/>
          <a:p>
            <a:pPr lvl="0">
              <a:defRPr/>
            </a:pPr>
            <a:r>
              <a:rPr lang="en-US" sz="2400" dirty="0">
                <a:solidFill>
                  <a:schemeClr val="bg1"/>
                </a:solidFill>
                <a:latin typeface="+mj-lt"/>
              </a:rPr>
              <a:t>Communicate</a:t>
            </a:r>
          </a:p>
        </p:txBody>
      </p:sp>
      <p:sp>
        <p:nvSpPr>
          <p:cNvPr id="21" name="Rectangle 20">
            <a:extLst>
              <a:ext uri="{FF2B5EF4-FFF2-40B4-BE49-F238E27FC236}">
                <a16:creationId xmlns:a16="http://schemas.microsoft.com/office/drawing/2014/main" xmlns="" id="{A52F016E-71C3-4DCD-8FB6-287017052FED}"/>
              </a:ext>
            </a:extLst>
          </p:cNvPr>
          <p:cNvSpPr/>
          <p:nvPr/>
        </p:nvSpPr>
        <p:spPr>
          <a:xfrm rot="1237858">
            <a:off x="6601582" y="2114786"/>
            <a:ext cx="1662443" cy="461665"/>
          </a:xfrm>
          <a:prstGeom prst="rect">
            <a:avLst/>
          </a:prstGeom>
        </p:spPr>
        <p:txBody>
          <a:bodyPr wrap="none">
            <a:spAutoFit/>
          </a:bodyPr>
          <a:lstStyle/>
          <a:p>
            <a:pPr lvl="0">
              <a:defRPr/>
            </a:pPr>
            <a:r>
              <a:rPr lang="en-US" sz="2400" dirty="0">
                <a:solidFill>
                  <a:schemeClr val="bg1"/>
                </a:solidFill>
                <a:latin typeface="+mj-lt"/>
              </a:rPr>
              <a:t>Walk away</a:t>
            </a:r>
          </a:p>
        </p:txBody>
      </p:sp>
      <p:sp>
        <p:nvSpPr>
          <p:cNvPr id="9" name="Rectangle 8">
            <a:extLst>
              <a:ext uri="{FF2B5EF4-FFF2-40B4-BE49-F238E27FC236}">
                <a16:creationId xmlns:a16="http://schemas.microsoft.com/office/drawing/2014/main" xmlns="" id="{233C541C-3C53-4A61-9882-01D954A0CFBE}"/>
              </a:ext>
            </a:extLst>
          </p:cNvPr>
          <p:cNvSpPr/>
          <p:nvPr/>
        </p:nvSpPr>
        <p:spPr>
          <a:xfrm rot="20403620">
            <a:off x="797656" y="5282767"/>
            <a:ext cx="1896673" cy="461665"/>
          </a:xfrm>
          <a:prstGeom prst="rect">
            <a:avLst/>
          </a:prstGeom>
        </p:spPr>
        <p:txBody>
          <a:bodyPr wrap="none">
            <a:spAutoFit/>
          </a:bodyPr>
          <a:lstStyle/>
          <a:p>
            <a:pPr lvl="0">
              <a:defRPr/>
            </a:pPr>
            <a:r>
              <a:rPr lang="en-US" sz="2400" dirty="0">
                <a:solidFill>
                  <a:schemeClr val="bg1"/>
                </a:solidFill>
                <a:latin typeface="+mj-lt"/>
              </a:rPr>
              <a:t>Be confident</a:t>
            </a:r>
          </a:p>
        </p:txBody>
      </p:sp>
      <p:sp>
        <p:nvSpPr>
          <p:cNvPr id="10" name="Rectangle 9">
            <a:extLst>
              <a:ext uri="{FF2B5EF4-FFF2-40B4-BE49-F238E27FC236}">
                <a16:creationId xmlns:a16="http://schemas.microsoft.com/office/drawing/2014/main" xmlns="" id="{29ED0FE1-6F11-45FC-BA0B-473AAA9F4587}"/>
              </a:ext>
            </a:extLst>
          </p:cNvPr>
          <p:cNvSpPr/>
          <p:nvPr/>
        </p:nvSpPr>
        <p:spPr>
          <a:xfrm rot="20677248">
            <a:off x="6310747" y="630377"/>
            <a:ext cx="2169184" cy="461665"/>
          </a:xfrm>
          <a:prstGeom prst="rect">
            <a:avLst/>
          </a:prstGeom>
        </p:spPr>
        <p:txBody>
          <a:bodyPr wrap="none">
            <a:spAutoFit/>
          </a:bodyPr>
          <a:lstStyle/>
          <a:p>
            <a:pPr lvl="0">
              <a:defRPr/>
            </a:pPr>
            <a:r>
              <a:rPr lang="en-US" sz="2400" dirty="0">
                <a:solidFill>
                  <a:schemeClr val="bg1"/>
                </a:solidFill>
                <a:latin typeface="+mj-lt"/>
              </a:rPr>
              <a:t>Buddy System</a:t>
            </a:r>
          </a:p>
        </p:txBody>
      </p:sp>
      <p:sp>
        <p:nvSpPr>
          <p:cNvPr id="11" name="Rectangle 10">
            <a:extLst>
              <a:ext uri="{FF2B5EF4-FFF2-40B4-BE49-F238E27FC236}">
                <a16:creationId xmlns:a16="http://schemas.microsoft.com/office/drawing/2014/main" xmlns="" id="{82A911B4-CA5A-4165-AC26-983F34A9033D}"/>
              </a:ext>
            </a:extLst>
          </p:cNvPr>
          <p:cNvSpPr/>
          <p:nvPr/>
        </p:nvSpPr>
        <p:spPr>
          <a:xfrm rot="774720">
            <a:off x="295071" y="792579"/>
            <a:ext cx="1963999" cy="461665"/>
          </a:xfrm>
          <a:prstGeom prst="rect">
            <a:avLst/>
          </a:prstGeom>
        </p:spPr>
        <p:txBody>
          <a:bodyPr wrap="none">
            <a:spAutoFit/>
          </a:bodyPr>
          <a:lstStyle/>
          <a:p>
            <a:pPr lvl="0">
              <a:defRPr/>
            </a:pPr>
            <a:r>
              <a:rPr lang="en-US" sz="2400" dirty="0">
                <a:solidFill>
                  <a:schemeClr val="bg1"/>
                </a:solidFill>
                <a:latin typeface="+mj-lt"/>
              </a:rPr>
              <a:t>Stay positive</a:t>
            </a:r>
          </a:p>
        </p:txBody>
      </p:sp>
    </p:spTree>
    <p:extLst>
      <p:ext uri="{BB962C8B-B14F-4D97-AF65-F5344CB8AC3E}">
        <p14:creationId xmlns:p14="http://schemas.microsoft.com/office/powerpoint/2010/main" val="3387593276"/>
      </p:ext>
    </p:extLst>
  </p:cSld>
  <p:clrMapOvr>
    <a:masterClrMapping/>
  </p:clrMapOvr>
</p:sld>
</file>

<file path=ppt/theme/theme1.xml><?xml version="1.0" encoding="utf-8"?>
<a:theme xmlns:a="http://schemas.openxmlformats.org/drawingml/2006/main" name="040314_SmileTrain_PPT">
  <a:themeElements>
    <a:clrScheme name="Smile Train">
      <a:dk1>
        <a:srgbClr val="000000"/>
      </a:dk1>
      <a:lt1>
        <a:sysClr val="window" lastClr="FFFFFF"/>
      </a:lt1>
      <a:dk2>
        <a:srgbClr val="626165"/>
      </a:dk2>
      <a:lt2>
        <a:srgbClr val="BFBCBA"/>
      </a:lt2>
      <a:accent1>
        <a:srgbClr val="4B79BC"/>
      </a:accent1>
      <a:accent2>
        <a:srgbClr val="6DAADC"/>
      </a:accent2>
      <a:accent3>
        <a:srgbClr val="EE3124"/>
      </a:accent3>
      <a:accent4>
        <a:srgbClr val="F37654"/>
      </a:accent4>
      <a:accent5>
        <a:srgbClr val="AD24A9"/>
      </a:accent5>
      <a:accent6>
        <a:srgbClr val="F03CAC"/>
      </a:accent6>
      <a:hlink>
        <a:srgbClr val="04247B"/>
      </a:hlink>
      <a:folHlink>
        <a:srgbClr val="8D8C8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BD452E7901CB43A904748D0B4819ED" ma:contentTypeVersion="13" ma:contentTypeDescription="Create a new document." ma:contentTypeScope="" ma:versionID="fd21d78512101933714dc17d8e2f68e5">
  <xsd:schema xmlns:xsd="http://www.w3.org/2001/XMLSchema" xmlns:xs="http://www.w3.org/2001/XMLSchema" xmlns:p="http://schemas.microsoft.com/office/2006/metadata/properties" xmlns:ns1="http://schemas.microsoft.com/sharepoint/v3" xmlns:ns2="d1257467-fdfb-4f02-b413-7eccbfb680f0" xmlns:ns3="42ee4032-ca9d-45cb-b42c-6d315f6573e8" targetNamespace="http://schemas.microsoft.com/office/2006/metadata/properties" ma:root="true" ma:fieldsID="cf472ae8e1791dccedf494ba014cb204" ns1:_="" ns2:_="" ns3:_="">
    <xsd:import namespace="http://schemas.microsoft.com/sharepoint/v3"/>
    <xsd:import namespace="d1257467-fdfb-4f02-b413-7eccbfb680f0"/>
    <xsd:import namespace="42ee4032-ca9d-45cb-b42c-6d315f6573e8"/>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257467-fdfb-4f02-b413-7eccbfb680f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ee4032-ca9d-45cb-b42c-6d315f6573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79B4073-CC2C-4633-A689-0DB9090CF978}">
  <ds:schemaRefs>
    <ds:schemaRef ds:uri="http://schemas.microsoft.com/sharepoint/v3/contenttype/forms"/>
  </ds:schemaRefs>
</ds:datastoreItem>
</file>

<file path=customXml/itemProps2.xml><?xml version="1.0" encoding="utf-8"?>
<ds:datastoreItem xmlns:ds="http://schemas.openxmlformats.org/officeDocument/2006/customXml" ds:itemID="{49FA17A8-286A-4890-8A41-3E25BECB1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257467-fdfb-4f02-b413-7eccbfb680f0"/>
    <ds:schemaRef ds:uri="42ee4032-ca9d-45cb-b42c-6d315f657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7F6AAD-1C94-41AA-9941-639CDD1AB1E0}">
  <ds:schemaRefs>
    <ds:schemaRef ds:uri="http://purl.org/dc/elements/1.1/"/>
    <ds:schemaRef ds:uri="42ee4032-ca9d-45cb-b42c-6d315f6573e8"/>
    <ds:schemaRef ds:uri="http://schemas.microsoft.com/office/2006/metadata/properties"/>
    <ds:schemaRef ds:uri="http://purl.org/dc/dcmitype/"/>
    <ds:schemaRef ds:uri="d1257467-fdfb-4f02-b413-7eccbfb680f0"/>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393</TotalTime>
  <Words>784</Words>
  <Application>Microsoft Macintosh PowerPoint</Application>
  <PresentationFormat>On-screen Show (4:3)</PresentationFormat>
  <Paragraphs>137</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040314_SmileTrain_PPT</vt:lpstr>
      <vt:lpstr>PowerPoint Presentation</vt:lpstr>
      <vt:lpstr>Disclaimer</vt:lpstr>
      <vt:lpstr>Objectives</vt:lpstr>
      <vt:lpstr>Lesson Information</vt:lpstr>
      <vt:lpstr>Background</vt:lpstr>
      <vt:lpstr>PowerPoint Presentation</vt:lpstr>
      <vt:lpstr>PowerPoint Presentation</vt:lpstr>
      <vt:lpstr>What are the effects of bullying?</vt:lpstr>
      <vt:lpstr>How do we prevent and stop bullying?</vt:lpstr>
      <vt:lpstr>Smile Train supports kids who have been bullied</vt:lpstr>
      <vt:lpstr>Making Connections</vt:lpstr>
      <vt:lpstr>Smile Train China Background</vt:lpstr>
      <vt:lpstr>Wang Li Video</vt:lpstr>
      <vt:lpstr>Li Suhai Story</vt:lpstr>
      <vt:lpstr>Li Suhai Story</vt:lpstr>
      <vt:lpstr>Li Suhai Story</vt:lpstr>
      <vt:lpstr>Questions for Connection</vt:lpstr>
      <vt:lpstr>Anti-Bullying Activity</vt:lpstr>
      <vt:lpstr>Activity Video</vt:lpstr>
      <vt:lpstr>PowerPoint Presentation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Ariana Gould</dc:creator>
  <cp:lastModifiedBy>Camryn</cp:lastModifiedBy>
  <cp:revision>2</cp:revision>
  <dcterms:created xsi:type="dcterms:W3CDTF">2020-05-06T13:00:28Z</dcterms:created>
  <dcterms:modified xsi:type="dcterms:W3CDTF">2020-05-06T19:41:05Z</dcterms:modified>
</cp:coreProperties>
</file>