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4"/>
  </p:notesMasterIdLst>
  <p:handoutMasterIdLst>
    <p:handoutMasterId r:id="rId25"/>
  </p:handoutMasterIdLst>
  <p:sldIdLst>
    <p:sldId id="261" r:id="rId5"/>
    <p:sldId id="326" r:id="rId6"/>
    <p:sldId id="311" r:id="rId7"/>
    <p:sldId id="336" r:id="rId8"/>
    <p:sldId id="314" r:id="rId9"/>
    <p:sldId id="331" r:id="rId10"/>
    <p:sldId id="330" r:id="rId11"/>
    <p:sldId id="329" r:id="rId12"/>
    <p:sldId id="328" r:id="rId13"/>
    <p:sldId id="325" r:id="rId14"/>
    <p:sldId id="317" r:id="rId15"/>
    <p:sldId id="315" r:id="rId16"/>
    <p:sldId id="318" r:id="rId17"/>
    <p:sldId id="333" r:id="rId18"/>
    <p:sldId id="320" r:id="rId19"/>
    <p:sldId id="322" r:id="rId20"/>
    <p:sldId id="321" r:id="rId21"/>
    <p:sldId id="309" r:id="rId22"/>
    <p:sldId id="335" r:id="rId23"/>
  </p:sldIdLst>
  <p:sldSz cx="9144000" cy="6858000" type="screen4x3"/>
  <p:notesSz cx="6858000" cy="188595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riya Desai" initials="PD" lastIdx="16" clrIdx="0">
    <p:extLst>
      <p:ext uri="{19B8F6BF-5375-455C-9EA6-DF929625EA0E}">
        <p15:presenceInfo xmlns:p15="http://schemas.microsoft.com/office/powerpoint/2012/main" userId="S-1-5-21-3865093906-3753208174-2005462703-3697" providerId="AD"/>
      </p:ext>
    </p:extLst>
  </p:cmAuthor>
  <p:cmAuthor id="2" name="Shari Mason" initials="SM" lastIdx="13" clrIdx="1">
    <p:extLst>
      <p:ext uri="{19B8F6BF-5375-455C-9EA6-DF929625EA0E}">
        <p15:presenceInfo xmlns:p15="http://schemas.microsoft.com/office/powerpoint/2012/main" userId="S-1-5-21-3865093906-3753208174-2005462703-118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8CEF67-66DD-3CA7-6FFB-AF87F35BAA3B}" v="28" dt="2020-04-10T15:42:18.248"/>
    <p1510:client id="{B2CAE1B4-30EF-4EA2-B472-9711F1E5283F}" v="4" dt="2020-04-07T19:33:16.1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5457" autoAdjust="0"/>
  </p:normalViewPr>
  <p:slideViewPr>
    <p:cSldViewPr snapToGrid="0">
      <p:cViewPr varScale="1">
        <p:scale>
          <a:sx n="57" d="100"/>
          <a:sy n="57" d="100"/>
        </p:scale>
        <p:origin x="2198" y="31"/>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riana Gould" userId="S::agould@smiletrain.org::bc524d63-c2d1-4c5f-b038-a64c9bff5b3d" providerId="AD" clId="Web-{098CEF67-66DD-3CA7-6FFB-AF87F35BAA3B}"/>
    <pc:docChg chg="modSld">
      <pc:chgData name="Ariana Gould" userId="S::agould@smiletrain.org::bc524d63-c2d1-4c5f-b038-a64c9bff5b3d" providerId="AD" clId="Web-{098CEF67-66DD-3CA7-6FFB-AF87F35BAA3B}" dt="2020-04-10T15:42:16.685" v="81"/>
      <pc:docMkLst>
        <pc:docMk/>
      </pc:docMkLst>
      <pc:sldChg chg="addSp delSp modSp delAnim modNotes">
        <pc:chgData name="Ariana Gould" userId="S::agould@smiletrain.org::bc524d63-c2d1-4c5f-b038-a64c9bff5b3d" providerId="AD" clId="Web-{098CEF67-66DD-3CA7-6FFB-AF87F35BAA3B}" dt="2020-04-10T15:42:16.685" v="81"/>
        <pc:sldMkLst>
          <pc:docMk/>
          <pc:sldMk cId="2577332549" sldId="318"/>
        </pc:sldMkLst>
        <pc:spChg chg="mod">
          <ac:chgData name="Ariana Gould" userId="S::agould@smiletrain.org::bc524d63-c2d1-4c5f-b038-a64c9bff5b3d" providerId="AD" clId="Web-{098CEF67-66DD-3CA7-6FFB-AF87F35BAA3B}" dt="2020-04-10T15:39:06.918" v="21"/>
          <ac:spMkLst>
            <pc:docMk/>
            <pc:sldMk cId="2577332549" sldId="318"/>
            <ac:spMk id="2" creationId="{BA09CB1F-2498-46A1-8F24-675D227B5172}"/>
          </ac:spMkLst>
        </pc:spChg>
        <pc:spChg chg="mod ord">
          <ac:chgData name="Ariana Gould" userId="S::agould@smiletrain.org::bc524d63-c2d1-4c5f-b038-a64c9bff5b3d" providerId="AD" clId="Web-{098CEF67-66DD-3CA7-6FFB-AF87F35BAA3B}" dt="2020-04-10T15:39:06.918" v="21"/>
          <ac:spMkLst>
            <pc:docMk/>
            <pc:sldMk cId="2577332549" sldId="318"/>
            <ac:spMk id="4" creationId="{8D79A6D2-EC58-4828-9739-C5DC499F259F}"/>
          </ac:spMkLst>
        </pc:spChg>
        <pc:spChg chg="add del mod">
          <ac:chgData name="Ariana Gould" userId="S::agould@smiletrain.org::bc524d63-c2d1-4c5f-b038-a64c9bff5b3d" providerId="AD" clId="Web-{098CEF67-66DD-3CA7-6FFB-AF87F35BAA3B}" dt="2020-04-10T15:38:57.808" v="19"/>
          <ac:spMkLst>
            <pc:docMk/>
            <pc:sldMk cId="2577332549" sldId="318"/>
            <ac:spMk id="5" creationId="{8A49663E-0419-427F-8F14-501C7DD11D2B}"/>
          </ac:spMkLst>
        </pc:spChg>
        <pc:spChg chg="add del mod">
          <ac:chgData name="Ariana Gould" userId="S::agould@smiletrain.org::bc524d63-c2d1-4c5f-b038-a64c9bff5b3d" providerId="AD" clId="Web-{098CEF67-66DD-3CA7-6FFB-AF87F35BAA3B}" dt="2020-04-10T15:42:16.685" v="81"/>
          <ac:spMkLst>
            <pc:docMk/>
            <pc:sldMk cId="2577332549" sldId="318"/>
            <ac:spMk id="10" creationId="{EAC55A5A-A07B-421F-913B-F54B7DB1DE63}"/>
          </ac:spMkLst>
        </pc:spChg>
        <pc:picChg chg="add del mod ord">
          <ac:chgData name="Ariana Gould" userId="S::agould@smiletrain.org::bc524d63-c2d1-4c5f-b038-a64c9bff5b3d" providerId="AD" clId="Web-{098CEF67-66DD-3CA7-6FFB-AF87F35BAA3B}" dt="2020-04-10T15:42:00.935" v="80"/>
          <ac:picMkLst>
            <pc:docMk/>
            <pc:sldMk cId="2577332549" sldId="318"/>
            <ac:picMk id="6" creationId="{FD2F657A-992E-4AFE-87B6-D8A85D5991A6}"/>
          </ac:picMkLst>
        </pc:picChg>
        <pc:picChg chg="del">
          <ac:chgData name="Ariana Gould" userId="S::agould@smiletrain.org::bc524d63-c2d1-4c5f-b038-a64c9bff5b3d" providerId="AD" clId="Web-{098CEF67-66DD-3CA7-6FFB-AF87F35BAA3B}" dt="2020-04-10T15:37:48.948" v="0"/>
          <ac:picMkLst>
            <pc:docMk/>
            <pc:sldMk cId="2577332549" sldId="318"/>
            <ac:picMk id="7" creationId="{A67D694A-0E74-4094-84F3-54DE7E091305}"/>
          </ac:picMkLst>
        </pc:picChg>
        <pc:picChg chg="add mod ord">
          <ac:chgData name="Ariana Gould" userId="S::agould@smiletrain.org::bc524d63-c2d1-4c5f-b038-a64c9bff5b3d" providerId="AD" clId="Web-{098CEF67-66DD-3CA7-6FFB-AF87F35BAA3B}" dt="2020-04-10T15:42:16.685" v="81"/>
          <ac:picMkLst>
            <pc:docMk/>
            <pc:sldMk cId="2577332549" sldId="318"/>
            <ac:picMk id="11" creationId="{88CBDC18-591E-4446-9F2D-AFEA95D87774}"/>
          </ac:picMkLst>
        </pc:picChg>
      </pc:sldChg>
      <pc:sldChg chg="addSp delSp modSp delAnim modNotes">
        <pc:chgData name="Ariana Gould" userId="S::agould@smiletrain.org::bc524d63-c2d1-4c5f-b038-a64c9bff5b3d" providerId="AD" clId="Web-{098CEF67-66DD-3CA7-6FFB-AF87F35BAA3B}" dt="2020-04-10T15:41:23.310" v="73"/>
        <pc:sldMkLst>
          <pc:docMk/>
          <pc:sldMk cId="355521890" sldId="321"/>
        </pc:sldMkLst>
        <pc:spChg chg="add del mod">
          <ac:chgData name="Ariana Gould" userId="S::agould@smiletrain.org::bc524d63-c2d1-4c5f-b038-a64c9bff5b3d" providerId="AD" clId="Web-{098CEF67-66DD-3CA7-6FFB-AF87F35BAA3B}" dt="2020-04-10T15:41:23.310" v="73"/>
          <ac:spMkLst>
            <pc:docMk/>
            <pc:sldMk cId="355521890" sldId="321"/>
            <ac:spMk id="5" creationId="{E4FB33A8-1B88-4AB7-8A8E-6FF7907F6062}"/>
          </ac:spMkLst>
        </pc:spChg>
        <pc:picChg chg="add mod ord">
          <ac:chgData name="Ariana Gould" userId="S::agould@smiletrain.org::bc524d63-c2d1-4c5f-b038-a64c9bff5b3d" providerId="AD" clId="Web-{098CEF67-66DD-3CA7-6FFB-AF87F35BAA3B}" dt="2020-04-10T15:41:23.310" v="73"/>
          <ac:picMkLst>
            <pc:docMk/>
            <pc:sldMk cId="355521890" sldId="321"/>
            <ac:picMk id="6" creationId="{EFF12D18-A3F6-4647-BCCF-1720870001A8}"/>
          </ac:picMkLst>
        </pc:picChg>
        <pc:picChg chg="del">
          <ac:chgData name="Ariana Gould" userId="S::agould@smiletrain.org::bc524d63-c2d1-4c5f-b038-a64c9bff5b3d" providerId="AD" clId="Web-{098CEF67-66DD-3CA7-6FFB-AF87F35BAA3B}" dt="2020-04-10T15:40:34.153" v="55"/>
          <ac:picMkLst>
            <pc:docMk/>
            <pc:sldMk cId="355521890" sldId="321"/>
            <ac:picMk id="7" creationId="{87B3B22E-FBDF-4C24-8F47-19375214D688}"/>
          </ac:picMkLst>
        </pc:picChg>
      </pc:sldChg>
      <pc:sldChg chg="addSp delSp modSp delAnim modNotes">
        <pc:chgData name="Ariana Gould" userId="S::agould@smiletrain.org::bc524d63-c2d1-4c5f-b038-a64c9bff5b3d" providerId="AD" clId="Web-{098CEF67-66DD-3CA7-6FFB-AF87F35BAA3B}" dt="2020-04-10T15:41:55.638" v="79" actId="1076"/>
        <pc:sldMkLst>
          <pc:docMk/>
          <pc:sldMk cId="3879878922" sldId="333"/>
        </pc:sldMkLst>
        <pc:spChg chg="add del mod">
          <ac:chgData name="Ariana Gould" userId="S::agould@smiletrain.org::bc524d63-c2d1-4c5f-b038-a64c9bff5b3d" providerId="AD" clId="Web-{098CEF67-66DD-3CA7-6FFB-AF87F35BAA3B}" dt="2020-04-10T15:39:52.122" v="54"/>
          <ac:spMkLst>
            <pc:docMk/>
            <pc:sldMk cId="3879878922" sldId="333"/>
            <ac:spMk id="2" creationId="{9FB5684F-67EE-4EDB-BF73-985A48200E25}"/>
          </ac:spMkLst>
        </pc:spChg>
        <pc:picChg chg="add mod">
          <ac:chgData name="Ariana Gould" userId="S::agould@smiletrain.org::bc524d63-c2d1-4c5f-b038-a64c9bff5b3d" providerId="AD" clId="Web-{098CEF67-66DD-3CA7-6FFB-AF87F35BAA3B}" dt="2020-04-10T15:41:55.638" v="79" actId="1076"/>
          <ac:picMkLst>
            <pc:docMk/>
            <pc:sldMk cId="3879878922" sldId="333"/>
            <ac:picMk id="3" creationId="{A1B02C11-28CE-4A52-9BE0-05D9BFF79266}"/>
          </ac:picMkLst>
        </pc:picChg>
        <pc:picChg chg="del">
          <ac:chgData name="Ariana Gould" userId="S::agould@smiletrain.org::bc524d63-c2d1-4c5f-b038-a64c9bff5b3d" providerId="AD" clId="Web-{098CEF67-66DD-3CA7-6FFB-AF87F35BAA3B}" dt="2020-04-10T15:39:18.684" v="24"/>
          <ac:picMkLst>
            <pc:docMk/>
            <pc:sldMk cId="3879878922" sldId="333"/>
            <ac:picMk id="5" creationId="{A1C0205B-FBBB-40D6-9A34-674B24979661}"/>
          </ac:picMkLst>
        </pc:picChg>
      </pc:sldChg>
    </pc:docChg>
  </pc:docChgLst>
  <pc:docChgLst>
    <pc:chgData name="Ariana Gould" userId="bc524d63-c2d1-4c5f-b038-a64c9bff5b3d" providerId="ADAL" clId="{529DECE1-B548-4349-BD16-CE1CF64C80BF}"/>
    <pc:docChg chg="custSel modSld">
      <pc:chgData name="Ariana Gould" userId="bc524d63-c2d1-4c5f-b038-a64c9bff5b3d" providerId="ADAL" clId="{529DECE1-B548-4349-BD16-CE1CF64C80BF}" dt="2020-04-07T19:34:27.422" v="14" actId="20577"/>
      <pc:docMkLst>
        <pc:docMk/>
      </pc:docMkLst>
      <pc:sldChg chg="modSp modNotesTx">
        <pc:chgData name="Ariana Gould" userId="bc524d63-c2d1-4c5f-b038-a64c9bff5b3d" providerId="ADAL" clId="{529DECE1-B548-4349-BD16-CE1CF64C80BF}" dt="2020-04-07T19:33:01.007" v="7" actId="20577"/>
        <pc:sldMkLst>
          <pc:docMk/>
          <pc:sldMk cId="0" sldId="261"/>
        </pc:sldMkLst>
        <pc:spChg chg="mod">
          <ac:chgData name="Ariana Gould" userId="bc524d63-c2d1-4c5f-b038-a64c9bff5b3d" providerId="ADAL" clId="{529DECE1-B548-4349-BD16-CE1CF64C80BF}" dt="2020-04-07T19:32:14.276" v="0" actId="1076"/>
          <ac:spMkLst>
            <pc:docMk/>
            <pc:sldMk cId="0" sldId="261"/>
            <ac:spMk id="10" creationId="{00000000-0000-0000-0000-000000000000}"/>
          </ac:spMkLst>
        </pc:spChg>
      </pc:sldChg>
      <pc:sldChg chg="modNotes modNotesTx">
        <pc:chgData name="Ariana Gould" userId="bc524d63-c2d1-4c5f-b038-a64c9bff5b3d" providerId="ADAL" clId="{529DECE1-B548-4349-BD16-CE1CF64C80BF}" dt="2020-04-07T19:32:58.685" v="6" actId="6549"/>
        <pc:sldMkLst>
          <pc:docMk/>
          <pc:sldMk cId="2930277592" sldId="311"/>
        </pc:sldMkLst>
      </pc:sldChg>
      <pc:sldChg chg="modNotesTx">
        <pc:chgData name="Ariana Gould" userId="bc524d63-c2d1-4c5f-b038-a64c9bff5b3d" providerId="ADAL" clId="{529DECE1-B548-4349-BD16-CE1CF64C80BF}" dt="2020-04-07T19:34:27.422" v="14" actId="20577"/>
        <pc:sldMkLst>
          <pc:docMk/>
          <pc:sldMk cId="3342565220" sldId="320"/>
        </pc:sldMkLst>
      </pc:sldChg>
      <pc:sldChg chg="modNotesTx">
        <pc:chgData name="Ariana Gould" userId="bc524d63-c2d1-4c5f-b038-a64c9bff5b3d" providerId="ADAL" clId="{529DECE1-B548-4349-BD16-CE1CF64C80BF}" dt="2020-04-07T19:34:11.688" v="13" actId="20577"/>
        <pc:sldMkLst>
          <pc:docMk/>
          <pc:sldMk cId="2681161458" sldId="328"/>
        </pc:sldMkLst>
      </pc:sldChg>
      <pc:sldChg chg="modNotesTx">
        <pc:chgData name="Ariana Gould" userId="bc524d63-c2d1-4c5f-b038-a64c9bff5b3d" providerId="ADAL" clId="{529DECE1-B548-4349-BD16-CE1CF64C80BF}" dt="2020-04-07T19:34:00.932" v="12" actId="313"/>
        <pc:sldMkLst>
          <pc:docMk/>
          <pc:sldMk cId="381973735" sldId="329"/>
        </pc:sldMkLst>
      </pc:sldChg>
      <pc:sldChg chg="modNotesTx">
        <pc:chgData name="Ariana Gould" userId="bc524d63-c2d1-4c5f-b038-a64c9bff5b3d" providerId="ADAL" clId="{529DECE1-B548-4349-BD16-CE1CF64C80BF}" dt="2020-04-07T19:33:45.267" v="11" actId="20577"/>
        <pc:sldMkLst>
          <pc:docMk/>
          <pc:sldMk cId="1843045522" sldId="331"/>
        </pc:sldMkLst>
      </pc:sldChg>
      <pc:sldChg chg="modNotesTx">
        <pc:chgData name="Ariana Gould" userId="bc524d63-c2d1-4c5f-b038-a64c9bff5b3d" providerId="ADAL" clId="{529DECE1-B548-4349-BD16-CE1CF64C80BF}" dt="2020-04-07T19:33:36.958" v="10" actId="20577"/>
        <pc:sldMkLst>
          <pc:docMk/>
          <pc:sldMk cId="2946913294" sldId="336"/>
        </pc:sldMkLst>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rawing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D96ECD1-CDAB-4FE8-B700-C9310C6C7423}" type="doc">
      <dgm:prSet loTypeId="urn:microsoft.com/office/officeart/2018/2/layout/IconVerticalSolidList" loCatId="icon" qsTypeId="urn:microsoft.com/office/officeart/2005/8/quickstyle/simple1" qsCatId="simple" csTypeId="urn:microsoft.com/office/officeart/2005/8/colors/accent3_2" csCatId="accent3" phldr="1"/>
      <dgm:spPr/>
      <dgm:t>
        <a:bodyPr/>
        <a:lstStyle/>
        <a:p>
          <a:endParaRPr lang="en-US"/>
        </a:p>
      </dgm:t>
    </dgm:pt>
    <dgm:pt modelId="{55EF0DB3-6731-4BC9-B30A-E619B1865523}">
      <dgm:prSet/>
      <dgm:spPr/>
      <dgm:t>
        <a:bodyPr/>
        <a:lstStyle/>
        <a:p>
          <a:r>
            <a:rPr lang="en-US">
              <a:latin typeface="+mj-lt"/>
            </a:rPr>
            <a:t>Smile Train Mexico was founded in 2001 </a:t>
          </a:r>
          <a:r>
            <a:rPr lang="en-US"/>
            <a:t>​</a:t>
          </a:r>
        </a:p>
      </dgm:t>
    </dgm:pt>
    <dgm:pt modelId="{D3DB3608-F64D-42F9-9236-19E27010F766}" type="parTrans" cxnId="{B47591A6-84BE-4BEA-B647-44BD05CB3460}">
      <dgm:prSet/>
      <dgm:spPr/>
      <dgm:t>
        <a:bodyPr/>
        <a:lstStyle/>
        <a:p>
          <a:endParaRPr lang="en-US"/>
        </a:p>
      </dgm:t>
    </dgm:pt>
    <dgm:pt modelId="{BE9887EE-DCCF-4D8A-B018-8E340024014D}" type="sibTrans" cxnId="{B47591A6-84BE-4BEA-B647-44BD05CB3460}">
      <dgm:prSet/>
      <dgm:spPr/>
      <dgm:t>
        <a:bodyPr/>
        <a:lstStyle/>
        <a:p>
          <a:endParaRPr lang="en-US"/>
        </a:p>
      </dgm:t>
    </dgm:pt>
    <dgm:pt modelId="{F1BD493A-CFD4-40AA-928B-AFCDB9605FB1}">
      <dgm:prSet/>
      <dgm:spPr/>
      <dgm:t>
        <a:bodyPr/>
        <a:lstStyle/>
        <a:p>
          <a:r>
            <a:rPr lang="en-US">
              <a:latin typeface="+mj-lt"/>
            </a:rPr>
            <a:t>22,000+ Smile Train-supported cleft treatments​</a:t>
          </a:r>
        </a:p>
      </dgm:t>
    </dgm:pt>
    <dgm:pt modelId="{91F4C6D1-BDDC-4E3F-A519-F18B7F52DA70}" type="parTrans" cxnId="{89568D48-16E1-4166-975C-51DDF5AEC23C}">
      <dgm:prSet/>
      <dgm:spPr/>
      <dgm:t>
        <a:bodyPr/>
        <a:lstStyle/>
        <a:p>
          <a:endParaRPr lang="en-US"/>
        </a:p>
      </dgm:t>
    </dgm:pt>
    <dgm:pt modelId="{187B5D9D-9A24-4950-B12F-B278BF02BC4E}" type="sibTrans" cxnId="{89568D48-16E1-4166-975C-51DDF5AEC23C}">
      <dgm:prSet/>
      <dgm:spPr/>
      <dgm:t>
        <a:bodyPr/>
        <a:lstStyle/>
        <a:p>
          <a:endParaRPr lang="en-US"/>
        </a:p>
      </dgm:t>
    </dgm:pt>
    <dgm:pt modelId="{C86B19C1-CC89-4B3F-B548-EEA617151671}">
      <dgm:prSet/>
      <dgm:spPr/>
      <dgm:t>
        <a:bodyPr/>
        <a:lstStyle/>
        <a:p>
          <a:r>
            <a:rPr lang="en-US">
              <a:latin typeface="+mj-lt"/>
            </a:rPr>
            <a:t>We have worked with 52 partner hospitals and 65 partner surgeons ​</a:t>
          </a:r>
        </a:p>
      </dgm:t>
    </dgm:pt>
    <dgm:pt modelId="{DD1E4EA2-5389-4A99-972F-43D5DADD7F1F}" type="parTrans" cxnId="{A716C2F3-C712-457B-A0ED-211AA1B02736}">
      <dgm:prSet/>
      <dgm:spPr/>
      <dgm:t>
        <a:bodyPr/>
        <a:lstStyle/>
        <a:p>
          <a:endParaRPr lang="en-US"/>
        </a:p>
      </dgm:t>
    </dgm:pt>
    <dgm:pt modelId="{EBA313A7-A00E-4AE2-8363-04B56FF4DE19}" type="sibTrans" cxnId="{A716C2F3-C712-457B-A0ED-211AA1B02736}">
      <dgm:prSet/>
      <dgm:spPr/>
      <dgm:t>
        <a:bodyPr/>
        <a:lstStyle/>
        <a:p>
          <a:endParaRPr lang="en-US"/>
        </a:p>
      </dgm:t>
    </dgm:pt>
    <dgm:pt modelId="{0B749CC7-D33C-4521-9756-1ACA92A130B9}" type="pres">
      <dgm:prSet presAssocID="{1D96ECD1-CDAB-4FE8-B700-C9310C6C7423}" presName="root" presStyleCnt="0">
        <dgm:presLayoutVars>
          <dgm:dir/>
          <dgm:resizeHandles val="exact"/>
        </dgm:presLayoutVars>
      </dgm:prSet>
      <dgm:spPr/>
    </dgm:pt>
    <dgm:pt modelId="{4F11247B-06B9-4062-A7BB-4D463EC705DC}" type="pres">
      <dgm:prSet presAssocID="{55EF0DB3-6731-4BC9-B30A-E619B1865523}" presName="compNode" presStyleCnt="0"/>
      <dgm:spPr/>
    </dgm:pt>
    <dgm:pt modelId="{618997C2-1495-445F-B613-F58660722E60}" type="pres">
      <dgm:prSet presAssocID="{55EF0DB3-6731-4BC9-B30A-E619B1865523}" presName="bgRect" presStyleLbl="bgShp" presStyleIdx="0" presStyleCnt="3"/>
      <dgm:spPr/>
    </dgm:pt>
    <dgm:pt modelId="{45A75210-52FA-4499-9113-F181660DD9CB}" type="pres">
      <dgm:prSet presAssocID="{55EF0DB3-6731-4BC9-B30A-E619B1865523}"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Smiling face with no fill"/>
        </a:ext>
      </dgm:extLst>
    </dgm:pt>
    <dgm:pt modelId="{3BBD67C8-150F-4AE1-9C91-DE8E2E23642F}" type="pres">
      <dgm:prSet presAssocID="{55EF0DB3-6731-4BC9-B30A-E619B1865523}" presName="spaceRect" presStyleCnt="0"/>
      <dgm:spPr/>
    </dgm:pt>
    <dgm:pt modelId="{A0E135BB-94E9-4D42-8FAB-1C79A1F2949B}" type="pres">
      <dgm:prSet presAssocID="{55EF0DB3-6731-4BC9-B30A-E619B1865523}" presName="parTx" presStyleLbl="revTx" presStyleIdx="0" presStyleCnt="3">
        <dgm:presLayoutVars>
          <dgm:chMax val="0"/>
          <dgm:chPref val="0"/>
        </dgm:presLayoutVars>
      </dgm:prSet>
      <dgm:spPr/>
    </dgm:pt>
    <dgm:pt modelId="{85F5E859-D88E-42E5-953C-1DD221761ECE}" type="pres">
      <dgm:prSet presAssocID="{BE9887EE-DCCF-4D8A-B018-8E340024014D}" presName="sibTrans" presStyleCnt="0"/>
      <dgm:spPr/>
    </dgm:pt>
    <dgm:pt modelId="{0CC8D565-E9E8-45E3-A90E-27CDB72E0009}" type="pres">
      <dgm:prSet presAssocID="{F1BD493A-CFD4-40AA-928B-AFCDB9605FB1}" presName="compNode" presStyleCnt="0"/>
      <dgm:spPr/>
    </dgm:pt>
    <dgm:pt modelId="{87B39702-8E8F-4579-BD6D-9A8BD64F3EC1}" type="pres">
      <dgm:prSet presAssocID="{F1BD493A-CFD4-40AA-928B-AFCDB9605FB1}" presName="bgRect" presStyleLbl="bgShp" presStyleIdx="1" presStyleCnt="3"/>
      <dgm:spPr/>
    </dgm:pt>
    <dgm:pt modelId="{3CEB8453-8CC5-419F-9330-DCFC567A3BF4}" type="pres">
      <dgm:prSet presAssocID="{F1BD493A-CFD4-40AA-928B-AFCDB9605FB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edical"/>
        </a:ext>
      </dgm:extLst>
    </dgm:pt>
    <dgm:pt modelId="{D2C96420-3FA0-4E64-BE71-2DFCDB9797A7}" type="pres">
      <dgm:prSet presAssocID="{F1BD493A-CFD4-40AA-928B-AFCDB9605FB1}" presName="spaceRect" presStyleCnt="0"/>
      <dgm:spPr/>
    </dgm:pt>
    <dgm:pt modelId="{FF81F088-BCA2-4193-A678-41E62C78E020}" type="pres">
      <dgm:prSet presAssocID="{F1BD493A-CFD4-40AA-928B-AFCDB9605FB1}" presName="parTx" presStyleLbl="revTx" presStyleIdx="1" presStyleCnt="3">
        <dgm:presLayoutVars>
          <dgm:chMax val="0"/>
          <dgm:chPref val="0"/>
        </dgm:presLayoutVars>
      </dgm:prSet>
      <dgm:spPr/>
    </dgm:pt>
    <dgm:pt modelId="{FA0D63E5-6A99-4695-95EA-D0D2B2D57DE0}" type="pres">
      <dgm:prSet presAssocID="{187B5D9D-9A24-4950-B12F-B278BF02BC4E}" presName="sibTrans" presStyleCnt="0"/>
      <dgm:spPr/>
    </dgm:pt>
    <dgm:pt modelId="{229682CD-004C-4751-92A4-53BA0DA2324E}" type="pres">
      <dgm:prSet presAssocID="{C86B19C1-CC89-4B3F-B548-EEA617151671}" presName="compNode" presStyleCnt="0"/>
      <dgm:spPr/>
    </dgm:pt>
    <dgm:pt modelId="{21AA43A0-AC86-487A-9E12-40CDA97D4503}" type="pres">
      <dgm:prSet presAssocID="{C86B19C1-CC89-4B3F-B548-EEA617151671}" presName="bgRect" presStyleLbl="bgShp" presStyleIdx="2" presStyleCnt="3"/>
      <dgm:spPr/>
    </dgm:pt>
    <dgm:pt modelId="{4AEF3631-5EC5-4EB6-A0BD-348A87CB12E2}" type="pres">
      <dgm:prSet presAssocID="{C86B19C1-CC89-4B3F-B548-EEA617151671}"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tethoscope"/>
        </a:ext>
      </dgm:extLst>
    </dgm:pt>
    <dgm:pt modelId="{12828CAF-8796-45B5-9D8D-AA5A5B53D808}" type="pres">
      <dgm:prSet presAssocID="{C86B19C1-CC89-4B3F-B548-EEA617151671}" presName="spaceRect" presStyleCnt="0"/>
      <dgm:spPr/>
    </dgm:pt>
    <dgm:pt modelId="{A9EC1B3D-8B97-4D03-8D73-04D05F271CA3}" type="pres">
      <dgm:prSet presAssocID="{C86B19C1-CC89-4B3F-B548-EEA617151671}" presName="parTx" presStyleLbl="revTx" presStyleIdx="2" presStyleCnt="3">
        <dgm:presLayoutVars>
          <dgm:chMax val="0"/>
          <dgm:chPref val="0"/>
        </dgm:presLayoutVars>
      </dgm:prSet>
      <dgm:spPr/>
    </dgm:pt>
  </dgm:ptLst>
  <dgm:cxnLst>
    <dgm:cxn modelId="{CF8D053D-5828-4B30-8F93-3AC887B2749F}" type="presOf" srcId="{1D96ECD1-CDAB-4FE8-B700-C9310C6C7423}" destId="{0B749CC7-D33C-4521-9756-1ACA92A130B9}" srcOrd="0" destOrd="0" presId="urn:microsoft.com/office/officeart/2018/2/layout/IconVerticalSolidList"/>
    <dgm:cxn modelId="{89568D48-16E1-4166-975C-51DDF5AEC23C}" srcId="{1D96ECD1-CDAB-4FE8-B700-C9310C6C7423}" destId="{F1BD493A-CFD4-40AA-928B-AFCDB9605FB1}" srcOrd="1" destOrd="0" parTransId="{91F4C6D1-BDDC-4E3F-A519-F18B7F52DA70}" sibTransId="{187B5D9D-9A24-4950-B12F-B278BF02BC4E}"/>
    <dgm:cxn modelId="{C1FF4E7C-D074-4728-BBE8-E3AFC43B7749}" type="presOf" srcId="{F1BD493A-CFD4-40AA-928B-AFCDB9605FB1}" destId="{FF81F088-BCA2-4193-A678-41E62C78E020}" srcOrd="0" destOrd="0" presId="urn:microsoft.com/office/officeart/2018/2/layout/IconVerticalSolidList"/>
    <dgm:cxn modelId="{B47591A6-84BE-4BEA-B647-44BD05CB3460}" srcId="{1D96ECD1-CDAB-4FE8-B700-C9310C6C7423}" destId="{55EF0DB3-6731-4BC9-B30A-E619B1865523}" srcOrd="0" destOrd="0" parTransId="{D3DB3608-F64D-42F9-9236-19E27010F766}" sibTransId="{BE9887EE-DCCF-4D8A-B018-8E340024014D}"/>
    <dgm:cxn modelId="{95F4BBDB-9AB9-46A1-99FD-B82DEDCF86A8}" type="presOf" srcId="{C86B19C1-CC89-4B3F-B548-EEA617151671}" destId="{A9EC1B3D-8B97-4D03-8D73-04D05F271CA3}" srcOrd="0" destOrd="0" presId="urn:microsoft.com/office/officeart/2018/2/layout/IconVerticalSolidList"/>
    <dgm:cxn modelId="{A716C2F3-C712-457B-A0ED-211AA1B02736}" srcId="{1D96ECD1-CDAB-4FE8-B700-C9310C6C7423}" destId="{C86B19C1-CC89-4B3F-B548-EEA617151671}" srcOrd="2" destOrd="0" parTransId="{DD1E4EA2-5389-4A99-972F-43D5DADD7F1F}" sibTransId="{EBA313A7-A00E-4AE2-8363-04B56FF4DE19}"/>
    <dgm:cxn modelId="{DCBDB5F7-1871-4B3E-BAB1-7DCD9BFF6BA4}" type="presOf" srcId="{55EF0DB3-6731-4BC9-B30A-E619B1865523}" destId="{A0E135BB-94E9-4D42-8FAB-1C79A1F2949B}" srcOrd="0" destOrd="0" presId="urn:microsoft.com/office/officeart/2018/2/layout/IconVerticalSolidList"/>
    <dgm:cxn modelId="{7CB88582-FF59-4ACE-A378-89C92CBE62B5}" type="presParOf" srcId="{0B749CC7-D33C-4521-9756-1ACA92A130B9}" destId="{4F11247B-06B9-4062-A7BB-4D463EC705DC}" srcOrd="0" destOrd="0" presId="urn:microsoft.com/office/officeart/2018/2/layout/IconVerticalSolidList"/>
    <dgm:cxn modelId="{68FF4F03-11C0-4CCB-83E3-844A1934B2EE}" type="presParOf" srcId="{4F11247B-06B9-4062-A7BB-4D463EC705DC}" destId="{618997C2-1495-445F-B613-F58660722E60}" srcOrd="0" destOrd="0" presId="urn:microsoft.com/office/officeart/2018/2/layout/IconVerticalSolidList"/>
    <dgm:cxn modelId="{BB4E8DFC-10AB-421F-943B-D8801163F453}" type="presParOf" srcId="{4F11247B-06B9-4062-A7BB-4D463EC705DC}" destId="{45A75210-52FA-4499-9113-F181660DD9CB}" srcOrd="1" destOrd="0" presId="urn:microsoft.com/office/officeart/2018/2/layout/IconVerticalSolidList"/>
    <dgm:cxn modelId="{AC345C57-EAD6-4111-9C7E-78678A42332F}" type="presParOf" srcId="{4F11247B-06B9-4062-A7BB-4D463EC705DC}" destId="{3BBD67C8-150F-4AE1-9C91-DE8E2E23642F}" srcOrd="2" destOrd="0" presId="urn:microsoft.com/office/officeart/2018/2/layout/IconVerticalSolidList"/>
    <dgm:cxn modelId="{3FBD37CD-49D6-4DF6-9564-CA8966740ADB}" type="presParOf" srcId="{4F11247B-06B9-4062-A7BB-4D463EC705DC}" destId="{A0E135BB-94E9-4D42-8FAB-1C79A1F2949B}" srcOrd="3" destOrd="0" presId="urn:microsoft.com/office/officeart/2018/2/layout/IconVerticalSolidList"/>
    <dgm:cxn modelId="{8E6510F6-B73E-4603-8836-5FFEF36C0BBF}" type="presParOf" srcId="{0B749CC7-D33C-4521-9756-1ACA92A130B9}" destId="{85F5E859-D88E-42E5-953C-1DD221761ECE}" srcOrd="1" destOrd="0" presId="urn:microsoft.com/office/officeart/2018/2/layout/IconVerticalSolidList"/>
    <dgm:cxn modelId="{42345FE9-E5AE-4B59-8F5C-F4BE6FF0167A}" type="presParOf" srcId="{0B749CC7-D33C-4521-9756-1ACA92A130B9}" destId="{0CC8D565-E9E8-45E3-A90E-27CDB72E0009}" srcOrd="2" destOrd="0" presId="urn:microsoft.com/office/officeart/2018/2/layout/IconVerticalSolidList"/>
    <dgm:cxn modelId="{EE6DBE72-F70A-41E3-916E-64D07D7DEE37}" type="presParOf" srcId="{0CC8D565-E9E8-45E3-A90E-27CDB72E0009}" destId="{87B39702-8E8F-4579-BD6D-9A8BD64F3EC1}" srcOrd="0" destOrd="0" presId="urn:microsoft.com/office/officeart/2018/2/layout/IconVerticalSolidList"/>
    <dgm:cxn modelId="{C80BC39F-2642-44C6-919A-A03B3860DE01}" type="presParOf" srcId="{0CC8D565-E9E8-45E3-A90E-27CDB72E0009}" destId="{3CEB8453-8CC5-419F-9330-DCFC567A3BF4}" srcOrd="1" destOrd="0" presId="urn:microsoft.com/office/officeart/2018/2/layout/IconVerticalSolidList"/>
    <dgm:cxn modelId="{EBECDC87-6AE6-4F70-BE17-EAF22DA9E6EB}" type="presParOf" srcId="{0CC8D565-E9E8-45E3-A90E-27CDB72E0009}" destId="{D2C96420-3FA0-4E64-BE71-2DFCDB9797A7}" srcOrd="2" destOrd="0" presId="urn:microsoft.com/office/officeart/2018/2/layout/IconVerticalSolidList"/>
    <dgm:cxn modelId="{2E632F88-B16B-45AB-AF28-AD672CC0E2F3}" type="presParOf" srcId="{0CC8D565-E9E8-45E3-A90E-27CDB72E0009}" destId="{FF81F088-BCA2-4193-A678-41E62C78E020}" srcOrd="3" destOrd="0" presId="urn:microsoft.com/office/officeart/2018/2/layout/IconVerticalSolidList"/>
    <dgm:cxn modelId="{49FB9757-23C5-4F5F-B881-DF9648E587BF}" type="presParOf" srcId="{0B749CC7-D33C-4521-9756-1ACA92A130B9}" destId="{FA0D63E5-6A99-4695-95EA-D0D2B2D57DE0}" srcOrd="3" destOrd="0" presId="urn:microsoft.com/office/officeart/2018/2/layout/IconVerticalSolidList"/>
    <dgm:cxn modelId="{21C691AB-E52C-41FA-B125-A5ED99C5A742}" type="presParOf" srcId="{0B749CC7-D33C-4521-9756-1ACA92A130B9}" destId="{229682CD-004C-4751-92A4-53BA0DA2324E}" srcOrd="4" destOrd="0" presId="urn:microsoft.com/office/officeart/2018/2/layout/IconVerticalSolidList"/>
    <dgm:cxn modelId="{3FAEFB17-B621-4226-BDBA-B10F5229D766}" type="presParOf" srcId="{229682CD-004C-4751-92A4-53BA0DA2324E}" destId="{21AA43A0-AC86-487A-9E12-40CDA97D4503}" srcOrd="0" destOrd="0" presId="urn:microsoft.com/office/officeart/2018/2/layout/IconVerticalSolidList"/>
    <dgm:cxn modelId="{03F4E845-5704-4DA0-9DD9-2CBE8830CB71}" type="presParOf" srcId="{229682CD-004C-4751-92A4-53BA0DA2324E}" destId="{4AEF3631-5EC5-4EB6-A0BD-348A87CB12E2}" srcOrd="1" destOrd="0" presId="urn:microsoft.com/office/officeart/2018/2/layout/IconVerticalSolidList"/>
    <dgm:cxn modelId="{DBF5874F-CA70-4E2B-974C-562CBCE61FFE}" type="presParOf" srcId="{229682CD-004C-4751-92A4-53BA0DA2324E}" destId="{12828CAF-8796-45B5-9D8D-AA5A5B53D808}" srcOrd="2" destOrd="0" presId="urn:microsoft.com/office/officeart/2018/2/layout/IconVerticalSolidList"/>
    <dgm:cxn modelId="{A4DAE292-F29D-405E-A312-9FBDC28D86EC}" type="presParOf" srcId="{229682CD-004C-4751-92A4-53BA0DA2324E}" destId="{A9EC1B3D-8B97-4D03-8D73-04D05F271CA3}"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D7220E1-50F9-47B8-8017-AB2987137B7E}" type="doc">
      <dgm:prSet loTypeId="urn:microsoft.com/office/officeart/2005/8/layout/default" loCatId="list" qsTypeId="urn:microsoft.com/office/officeart/2005/8/quickstyle/simple2" qsCatId="simple" csTypeId="urn:microsoft.com/office/officeart/2005/8/colors/accent3_2" csCatId="accent3" phldr="1"/>
      <dgm:spPr/>
      <dgm:t>
        <a:bodyPr/>
        <a:lstStyle/>
        <a:p>
          <a:endParaRPr lang="en-US"/>
        </a:p>
      </dgm:t>
    </dgm:pt>
    <dgm:pt modelId="{A343EB9B-6F77-4B86-AB2E-1FD5A88A3BDD}">
      <dgm:prSet/>
      <dgm:spPr/>
      <dgm:t>
        <a:bodyPr/>
        <a:lstStyle/>
        <a:p>
          <a:r>
            <a:rPr lang="en-US">
              <a:latin typeface="+mj-lt"/>
            </a:rPr>
            <a:t>Why is calcium so important for children?</a:t>
          </a:r>
        </a:p>
      </dgm:t>
    </dgm:pt>
    <dgm:pt modelId="{4973B924-44D4-4FCE-A365-CAB7409E0CC4}" type="parTrans" cxnId="{0AAF2E37-AF7F-43BF-A114-D3B5C82381BD}">
      <dgm:prSet/>
      <dgm:spPr/>
      <dgm:t>
        <a:bodyPr/>
        <a:lstStyle/>
        <a:p>
          <a:endParaRPr lang="en-US"/>
        </a:p>
      </dgm:t>
    </dgm:pt>
    <dgm:pt modelId="{1E6D7CD7-D4E8-480D-8EF0-F59B68265A3C}" type="sibTrans" cxnId="{0AAF2E37-AF7F-43BF-A114-D3B5C82381BD}">
      <dgm:prSet/>
      <dgm:spPr/>
      <dgm:t>
        <a:bodyPr/>
        <a:lstStyle/>
        <a:p>
          <a:endParaRPr lang="en-US"/>
        </a:p>
      </dgm:t>
    </dgm:pt>
    <dgm:pt modelId="{D13D7092-83D9-4E57-9FA7-A3977D05286D}">
      <dgm:prSet/>
      <dgm:spPr/>
      <dgm:t>
        <a:bodyPr/>
        <a:lstStyle/>
        <a:p>
          <a:r>
            <a:rPr lang="en-US">
              <a:latin typeface="+mj-lt"/>
            </a:rPr>
            <a:t>What are some vitamins and minerals you need to stay strong?</a:t>
          </a:r>
        </a:p>
      </dgm:t>
    </dgm:pt>
    <dgm:pt modelId="{3E51156A-ABF9-4778-8B39-D603C2317306}" type="parTrans" cxnId="{E28F91EF-33EF-4119-B770-C1E072CC7DA5}">
      <dgm:prSet/>
      <dgm:spPr/>
      <dgm:t>
        <a:bodyPr/>
        <a:lstStyle/>
        <a:p>
          <a:endParaRPr lang="en-US"/>
        </a:p>
      </dgm:t>
    </dgm:pt>
    <dgm:pt modelId="{15FC7697-B2B0-48D1-B5DF-F60318D504F0}" type="sibTrans" cxnId="{E28F91EF-33EF-4119-B770-C1E072CC7DA5}">
      <dgm:prSet/>
      <dgm:spPr/>
      <dgm:t>
        <a:bodyPr/>
        <a:lstStyle/>
        <a:p>
          <a:endParaRPr lang="en-US"/>
        </a:p>
      </dgm:t>
    </dgm:pt>
    <dgm:pt modelId="{7F69AC4A-2511-4918-95A0-E9871361B19E}">
      <dgm:prSet/>
      <dgm:spPr/>
      <dgm:t>
        <a:bodyPr/>
        <a:lstStyle/>
        <a:p>
          <a:r>
            <a:rPr lang="en-US">
              <a:latin typeface="+mj-lt"/>
            </a:rPr>
            <a:t>What are your favorite healthy foods?</a:t>
          </a:r>
        </a:p>
      </dgm:t>
    </dgm:pt>
    <dgm:pt modelId="{101C3513-F735-42CC-8C57-61721F8ACCC1}" type="parTrans" cxnId="{340FBDE1-969E-4626-BB3B-DC46EB8A8EBB}">
      <dgm:prSet/>
      <dgm:spPr/>
      <dgm:t>
        <a:bodyPr/>
        <a:lstStyle/>
        <a:p>
          <a:endParaRPr lang="en-US"/>
        </a:p>
      </dgm:t>
    </dgm:pt>
    <dgm:pt modelId="{9F95720E-0CAF-4BD5-AA61-5F9A6928DDA3}" type="sibTrans" cxnId="{340FBDE1-969E-4626-BB3B-DC46EB8A8EBB}">
      <dgm:prSet/>
      <dgm:spPr/>
      <dgm:t>
        <a:bodyPr/>
        <a:lstStyle/>
        <a:p>
          <a:endParaRPr lang="en-US"/>
        </a:p>
      </dgm:t>
    </dgm:pt>
    <dgm:pt modelId="{2D989323-F77B-47F7-8672-801F99BBEEAF}">
      <dgm:prSet/>
      <dgm:spPr/>
      <dgm:t>
        <a:bodyPr/>
        <a:lstStyle/>
        <a:p>
          <a:r>
            <a:rPr lang="en-US">
              <a:latin typeface="+mj-lt"/>
            </a:rPr>
            <a:t>Name some foods that make for a balanced, nutritious meal?</a:t>
          </a:r>
        </a:p>
      </dgm:t>
    </dgm:pt>
    <dgm:pt modelId="{F863CD60-A3EA-4B62-9AF9-61D1F9E1F9B8}" type="parTrans" cxnId="{474A3B74-ED11-47EE-9613-DEC54A647B99}">
      <dgm:prSet/>
      <dgm:spPr/>
      <dgm:t>
        <a:bodyPr/>
        <a:lstStyle/>
        <a:p>
          <a:endParaRPr lang="en-US"/>
        </a:p>
      </dgm:t>
    </dgm:pt>
    <dgm:pt modelId="{67A6C542-FBE5-4B33-AEEC-39890E97A9EC}" type="sibTrans" cxnId="{474A3B74-ED11-47EE-9613-DEC54A647B99}">
      <dgm:prSet/>
      <dgm:spPr/>
      <dgm:t>
        <a:bodyPr/>
        <a:lstStyle/>
        <a:p>
          <a:endParaRPr lang="en-US"/>
        </a:p>
      </dgm:t>
    </dgm:pt>
    <dgm:pt modelId="{DDD533C7-090A-4C04-8E86-0E80FFB2D0C0}">
      <dgm:prSet/>
      <dgm:spPr/>
      <dgm:t>
        <a:bodyPr/>
        <a:lstStyle/>
        <a:p>
          <a:r>
            <a:rPr lang="en-US">
              <a:latin typeface="+mj-lt"/>
            </a:rPr>
            <a:t>Why do kids need proper nutrition before having surgery?</a:t>
          </a:r>
        </a:p>
      </dgm:t>
    </dgm:pt>
    <dgm:pt modelId="{480B3BB8-CD69-4650-A6FA-524FFC1F3F7D}" type="parTrans" cxnId="{7834BF24-0C37-40BF-AC1A-8E46A81724A2}">
      <dgm:prSet/>
      <dgm:spPr/>
      <dgm:t>
        <a:bodyPr/>
        <a:lstStyle/>
        <a:p>
          <a:endParaRPr lang="en-US"/>
        </a:p>
      </dgm:t>
    </dgm:pt>
    <dgm:pt modelId="{5C0008B8-AA3D-4062-9F17-082B094A589D}" type="sibTrans" cxnId="{7834BF24-0C37-40BF-AC1A-8E46A81724A2}">
      <dgm:prSet/>
      <dgm:spPr/>
      <dgm:t>
        <a:bodyPr/>
        <a:lstStyle/>
        <a:p>
          <a:endParaRPr lang="en-US"/>
        </a:p>
      </dgm:t>
    </dgm:pt>
    <dgm:pt modelId="{E742CDF4-236B-4AB0-BAEF-A5CF4B29109F}">
      <dgm:prSet/>
      <dgm:spPr/>
      <dgm:t>
        <a:bodyPr/>
        <a:lstStyle/>
        <a:p>
          <a:r>
            <a:rPr lang="en-US">
              <a:latin typeface="+mj-lt"/>
            </a:rPr>
            <a:t>What are three of the Spanish words you learned?</a:t>
          </a:r>
        </a:p>
      </dgm:t>
    </dgm:pt>
    <dgm:pt modelId="{9A59E2A1-C8BA-4F27-BD5B-62F4937F812C}" type="parTrans" cxnId="{141DCC43-F19E-4D67-BCEA-24B66203BED7}">
      <dgm:prSet/>
      <dgm:spPr/>
      <dgm:t>
        <a:bodyPr/>
        <a:lstStyle/>
        <a:p>
          <a:endParaRPr lang="en-US"/>
        </a:p>
      </dgm:t>
    </dgm:pt>
    <dgm:pt modelId="{BEAB8DAF-CBE9-4F17-ABA9-9C2DC55FE096}" type="sibTrans" cxnId="{141DCC43-F19E-4D67-BCEA-24B66203BED7}">
      <dgm:prSet/>
      <dgm:spPr/>
      <dgm:t>
        <a:bodyPr/>
        <a:lstStyle/>
        <a:p>
          <a:endParaRPr lang="en-US"/>
        </a:p>
      </dgm:t>
    </dgm:pt>
    <dgm:pt modelId="{36659B8E-1085-4BAB-8824-EDD15AF39217}" type="pres">
      <dgm:prSet presAssocID="{8D7220E1-50F9-47B8-8017-AB2987137B7E}" presName="diagram" presStyleCnt="0">
        <dgm:presLayoutVars>
          <dgm:dir/>
          <dgm:resizeHandles val="exact"/>
        </dgm:presLayoutVars>
      </dgm:prSet>
      <dgm:spPr/>
    </dgm:pt>
    <dgm:pt modelId="{22E84B0B-FFFA-44A4-AD42-7780BEE3091F}" type="pres">
      <dgm:prSet presAssocID="{A343EB9B-6F77-4B86-AB2E-1FD5A88A3BDD}" presName="node" presStyleLbl="node1" presStyleIdx="0" presStyleCnt="6">
        <dgm:presLayoutVars>
          <dgm:bulletEnabled val="1"/>
        </dgm:presLayoutVars>
      </dgm:prSet>
      <dgm:spPr/>
    </dgm:pt>
    <dgm:pt modelId="{05C2203A-8217-479A-BF10-DFB1781D6799}" type="pres">
      <dgm:prSet presAssocID="{1E6D7CD7-D4E8-480D-8EF0-F59B68265A3C}" presName="sibTrans" presStyleCnt="0"/>
      <dgm:spPr/>
    </dgm:pt>
    <dgm:pt modelId="{D5485DCB-2E6F-413F-B3B8-A9F5CFB9AC09}" type="pres">
      <dgm:prSet presAssocID="{D13D7092-83D9-4E57-9FA7-A3977D05286D}" presName="node" presStyleLbl="node1" presStyleIdx="1" presStyleCnt="6">
        <dgm:presLayoutVars>
          <dgm:bulletEnabled val="1"/>
        </dgm:presLayoutVars>
      </dgm:prSet>
      <dgm:spPr/>
    </dgm:pt>
    <dgm:pt modelId="{FDF33961-6D54-4E48-8CB5-A9769AD259BD}" type="pres">
      <dgm:prSet presAssocID="{15FC7697-B2B0-48D1-B5DF-F60318D504F0}" presName="sibTrans" presStyleCnt="0"/>
      <dgm:spPr/>
    </dgm:pt>
    <dgm:pt modelId="{5720412B-B3DB-4978-B299-9ED4312068A2}" type="pres">
      <dgm:prSet presAssocID="{7F69AC4A-2511-4918-95A0-E9871361B19E}" presName="node" presStyleLbl="node1" presStyleIdx="2" presStyleCnt="6" custLinFactY="15810" custLinFactNeighborX="-26" custLinFactNeighborY="100000">
        <dgm:presLayoutVars>
          <dgm:bulletEnabled val="1"/>
        </dgm:presLayoutVars>
      </dgm:prSet>
      <dgm:spPr/>
    </dgm:pt>
    <dgm:pt modelId="{4C352245-DDBE-4C75-9C57-D4284097168F}" type="pres">
      <dgm:prSet presAssocID="{9F95720E-0CAF-4BD5-AA61-5F9A6928DDA3}" presName="sibTrans" presStyleCnt="0"/>
      <dgm:spPr/>
    </dgm:pt>
    <dgm:pt modelId="{3D2BA260-1882-4EDA-8FA1-1033DA1945F0}" type="pres">
      <dgm:prSet presAssocID="{2D989323-F77B-47F7-8672-801F99BBEEAF}" presName="node" presStyleLbl="node1" presStyleIdx="3" presStyleCnt="6" custLinFactY="15904" custLinFactNeighborX="26" custLinFactNeighborY="100000">
        <dgm:presLayoutVars>
          <dgm:bulletEnabled val="1"/>
        </dgm:presLayoutVars>
      </dgm:prSet>
      <dgm:spPr/>
    </dgm:pt>
    <dgm:pt modelId="{7BA6512C-B913-45C3-A390-E92F90ACADD2}" type="pres">
      <dgm:prSet presAssocID="{67A6C542-FBE5-4B33-AEEC-39890E97A9EC}" presName="sibTrans" presStyleCnt="0"/>
      <dgm:spPr/>
    </dgm:pt>
    <dgm:pt modelId="{C40E446F-4F98-4C83-8FB7-BC52B85DEBC5}" type="pres">
      <dgm:prSet presAssocID="{DDD533C7-090A-4C04-8E86-0E80FFB2D0C0}" presName="node" presStyleLbl="node1" presStyleIdx="4" presStyleCnt="6" custLinFactY="-16648" custLinFactNeighborX="-2267" custLinFactNeighborY="-100000">
        <dgm:presLayoutVars>
          <dgm:bulletEnabled val="1"/>
        </dgm:presLayoutVars>
      </dgm:prSet>
      <dgm:spPr/>
    </dgm:pt>
    <dgm:pt modelId="{49E8CCB9-A894-48E2-8959-A1602A9B3EDB}" type="pres">
      <dgm:prSet presAssocID="{5C0008B8-AA3D-4062-9F17-082B094A589D}" presName="sibTrans" presStyleCnt="0"/>
      <dgm:spPr/>
    </dgm:pt>
    <dgm:pt modelId="{B4752608-93A6-443A-9F15-8DDFEB8DFA95}" type="pres">
      <dgm:prSet presAssocID="{E742CDF4-236B-4AB0-BAEF-A5CF4B29109F}" presName="node" presStyleLbl="node1" presStyleIdx="5" presStyleCnt="6" custLinFactY="-16648" custLinFactNeighborX="26" custLinFactNeighborY="-100000">
        <dgm:presLayoutVars>
          <dgm:bulletEnabled val="1"/>
        </dgm:presLayoutVars>
      </dgm:prSet>
      <dgm:spPr/>
    </dgm:pt>
  </dgm:ptLst>
  <dgm:cxnLst>
    <dgm:cxn modelId="{7834BF24-0C37-40BF-AC1A-8E46A81724A2}" srcId="{8D7220E1-50F9-47B8-8017-AB2987137B7E}" destId="{DDD533C7-090A-4C04-8E86-0E80FFB2D0C0}" srcOrd="4" destOrd="0" parTransId="{480B3BB8-CD69-4650-A6FA-524FFC1F3F7D}" sibTransId="{5C0008B8-AA3D-4062-9F17-082B094A589D}"/>
    <dgm:cxn modelId="{AEE46132-6E72-457F-8F95-F55829176D57}" type="presOf" srcId="{DDD533C7-090A-4C04-8E86-0E80FFB2D0C0}" destId="{C40E446F-4F98-4C83-8FB7-BC52B85DEBC5}" srcOrd="0" destOrd="0" presId="urn:microsoft.com/office/officeart/2005/8/layout/default"/>
    <dgm:cxn modelId="{0AAF2E37-AF7F-43BF-A114-D3B5C82381BD}" srcId="{8D7220E1-50F9-47B8-8017-AB2987137B7E}" destId="{A343EB9B-6F77-4B86-AB2E-1FD5A88A3BDD}" srcOrd="0" destOrd="0" parTransId="{4973B924-44D4-4FCE-A365-CAB7409E0CC4}" sibTransId="{1E6D7CD7-D4E8-480D-8EF0-F59B68265A3C}"/>
    <dgm:cxn modelId="{FDA48B3A-5C06-4B21-A336-1E2B989B6CD4}" type="presOf" srcId="{7F69AC4A-2511-4918-95A0-E9871361B19E}" destId="{5720412B-B3DB-4978-B299-9ED4312068A2}" srcOrd="0" destOrd="0" presId="urn:microsoft.com/office/officeart/2005/8/layout/default"/>
    <dgm:cxn modelId="{0DFDA23A-331D-4819-A120-E45B9A1A9385}" type="presOf" srcId="{A343EB9B-6F77-4B86-AB2E-1FD5A88A3BDD}" destId="{22E84B0B-FFFA-44A4-AD42-7780BEE3091F}" srcOrd="0" destOrd="0" presId="urn:microsoft.com/office/officeart/2005/8/layout/default"/>
    <dgm:cxn modelId="{141DCC43-F19E-4D67-BCEA-24B66203BED7}" srcId="{8D7220E1-50F9-47B8-8017-AB2987137B7E}" destId="{E742CDF4-236B-4AB0-BAEF-A5CF4B29109F}" srcOrd="5" destOrd="0" parTransId="{9A59E2A1-C8BA-4F27-BD5B-62F4937F812C}" sibTransId="{BEAB8DAF-CBE9-4F17-ABA9-9C2DC55FE096}"/>
    <dgm:cxn modelId="{474A3B74-ED11-47EE-9613-DEC54A647B99}" srcId="{8D7220E1-50F9-47B8-8017-AB2987137B7E}" destId="{2D989323-F77B-47F7-8672-801F99BBEEAF}" srcOrd="3" destOrd="0" parTransId="{F863CD60-A3EA-4B62-9AF9-61D1F9E1F9B8}" sibTransId="{67A6C542-FBE5-4B33-AEEC-39890E97A9EC}"/>
    <dgm:cxn modelId="{469E659F-168F-48F1-BC19-7493D51E2770}" type="presOf" srcId="{D13D7092-83D9-4E57-9FA7-A3977D05286D}" destId="{D5485DCB-2E6F-413F-B3B8-A9F5CFB9AC09}" srcOrd="0" destOrd="0" presId="urn:microsoft.com/office/officeart/2005/8/layout/default"/>
    <dgm:cxn modelId="{3C2F93D9-7A94-4951-ACA1-BF73E6B84C77}" type="presOf" srcId="{E742CDF4-236B-4AB0-BAEF-A5CF4B29109F}" destId="{B4752608-93A6-443A-9F15-8DDFEB8DFA95}" srcOrd="0" destOrd="0" presId="urn:microsoft.com/office/officeart/2005/8/layout/default"/>
    <dgm:cxn modelId="{E93B2ADE-5761-46B9-AD10-C171E5FF3DD9}" type="presOf" srcId="{2D989323-F77B-47F7-8672-801F99BBEEAF}" destId="{3D2BA260-1882-4EDA-8FA1-1033DA1945F0}" srcOrd="0" destOrd="0" presId="urn:microsoft.com/office/officeart/2005/8/layout/default"/>
    <dgm:cxn modelId="{340FBDE1-969E-4626-BB3B-DC46EB8A8EBB}" srcId="{8D7220E1-50F9-47B8-8017-AB2987137B7E}" destId="{7F69AC4A-2511-4918-95A0-E9871361B19E}" srcOrd="2" destOrd="0" parTransId="{101C3513-F735-42CC-8C57-61721F8ACCC1}" sibTransId="{9F95720E-0CAF-4BD5-AA61-5F9A6928DDA3}"/>
    <dgm:cxn modelId="{7BBB6FEE-0917-4BC7-BD72-DCC6D22E4EDE}" type="presOf" srcId="{8D7220E1-50F9-47B8-8017-AB2987137B7E}" destId="{36659B8E-1085-4BAB-8824-EDD15AF39217}" srcOrd="0" destOrd="0" presId="urn:microsoft.com/office/officeart/2005/8/layout/default"/>
    <dgm:cxn modelId="{E28F91EF-33EF-4119-B770-C1E072CC7DA5}" srcId="{8D7220E1-50F9-47B8-8017-AB2987137B7E}" destId="{D13D7092-83D9-4E57-9FA7-A3977D05286D}" srcOrd="1" destOrd="0" parTransId="{3E51156A-ABF9-4778-8B39-D603C2317306}" sibTransId="{15FC7697-B2B0-48D1-B5DF-F60318D504F0}"/>
    <dgm:cxn modelId="{B17BB099-A518-4DAA-AEF4-82BED6F9029B}" type="presParOf" srcId="{36659B8E-1085-4BAB-8824-EDD15AF39217}" destId="{22E84B0B-FFFA-44A4-AD42-7780BEE3091F}" srcOrd="0" destOrd="0" presId="urn:microsoft.com/office/officeart/2005/8/layout/default"/>
    <dgm:cxn modelId="{93EECE28-20AE-48CA-8AC9-246926850600}" type="presParOf" srcId="{36659B8E-1085-4BAB-8824-EDD15AF39217}" destId="{05C2203A-8217-479A-BF10-DFB1781D6799}" srcOrd="1" destOrd="0" presId="urn:microsoft.com/office/officeart/2005/8/layout/default"/>
    <dgm:cxn modelId="{118DCF74-3268-4397-A0DD-6EBB124C5CAA}" type="presParOf" srcId="{36659B8E-1085-4BAB-8824-EDD15AF39217}" destId="{D5485DCB-2E6F-413F-B3B8-A9F5CFB9AC09}" srcOrd="2" destOrd="0" presId="urn:microsoft.com/office/officeart/2005/8/layout/default"/>
    <dgm:cxn modelId="{E53A9266-FF31-4398-9C7E-8989778B42B3}" type="presParOf" srcId="{36659B8E-1085-4BAB-8824-EDD15AF39217}" destId="{FDF33961-6D54-4E48-8CB5-A9769AD259BD}" srcOrd="3" destOrd="0" presId="urn:microsoft.com/office/officeart/2005/8/layout/default"/>
    <dgm:cxn modelId="{6881330C-D319-4C28-8F83-623C0FBADD23}" type="presParOf" srcId="{36659B8E-1085-4BAB-8824-EDD15AF39217}" destId="{5720412B-B3DB-4978-B299-9ED4312068A2}" srcOrd="4" destOrd="0" presId="urn:microsoft.com/office/officeart/2005/8/layout/default"/>
    <dgm:cxn modelId="{170252D2-48BE-4627-B624-5C9B84CF73A2}" type="presParOf" srcId="{36659B8E-1085-4BAB-8824-EDD15AF39217}" destId="{4C352245-DDBE-4C75-9C57-D4284097168F}" srcOrd="5" destOrd="0" presId="urn:microsoft.com/office/officeart/2005/8/layout/default"/>
    <dgm:cxn modelId="{EBB01738-1060-4687-B5BE-0BC10316C380}" type="presParOf" srcId="{36659B8E-1085-4BAB-8824-EDD15AF39217}" destId="{3D2BA260-1882-4EDA-8FA1-1033DA1945F0}" srcOrd="6" destOrd="0" presId="urn:microsoft.com/office/officeart/2005/8/layout/default"/>
    <dgm:cxn modelId="{B75B7F7A-6E49-4283-B17B-A9422C590E54}" type="presParOf" srcId="{36659B8E-1085-4BAB-8824-EDD15AF39217}" destId="{7BA6512C-B913-45C3-A390-E92F90ACADD2}" srcOrd="7" destOrd="0" presId="urn:microsoft.com/office/officeart/2005/8/layout/default"/>
    <dgm:cxn modelId="{73B8E2B9-DDAC-4650-BFEA-C1283EDDB2C4}" type="presParOf" srcId="{36659B8E-1085-4BAB-8824-EDD15AF39217}" destId="{C40E446F-4F98-4C83-8FB7-BC52B85DEBC5}" srcOrd="8" destOrd="0" presId="urn:microsoft.com/office/officeart/2005/8/layout/default"/>
    <dgm:cxn modelId="{DB558420-7028-4E5C-A344-49090A242B6C}" type="presParOf" srcId="{36659B8E-1085-4BAB-8824-EDD15AF39217}" destId="{49E8CCB9-A894-48E2-8959-A1602A9B3EDB}" srcOrd="9" destOrd="0" presId="urn:microsoft.com/office/officeart/2005/8/layout/default"/>
    <dgm:cxn modelId="{289A39A8-2C6D-4589-A241-4727CDB35119}" type="presParOf" srcId="{36659B8E-1085-4BAB-8824-EDD15AF39217}" destId="{B4752608-93A6-443A-9F15-8DDFEB8DFA95}" srcOrd="1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8997C2-1495-445F-B613-F58660722E60}">
      <dsp:nvSpPr>
        <dsp:cNvPr id="0" name=""/>
        <dsp:cNvSpPr/>
      </dsp:nvSpPr>
      <dsp:spPr>
        <a:xfrm>
          <a:off x="0" y="617"/>
          <a:ext cx="8229600" cy="1445555"/>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5A75210-52FA-4499-9113-F181660DD9CB}">
      <dsp:nvSpPr>
        <dsp:cNvPr id="0" name=""/>
        <dsp:cNvSpPr/>
      </dsp:nvSpPr>
      <dsp:spPr>
        <a:xfrm>
          <a:off x="437280" y="325867"/>
          <a:ext cx="795055" cy="795055"/>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0E135BB-94E9-4D42-8FAB-1C79A1F2949B}">
      <dsp:nvSpPr>
        <dsp:cNvPr id="0" name=""/>
        <dsp:cNvSpPr/>
      </dsp:nvSpPr>
      <dsp:spPr>
        <a:xfrm>
          <a:off x="1669616" y="617"/>
          <a:ext cx="6559983" cy="14455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988" tIns="152988" rIns="152988" bIns="152988" numCol="1" spcCol="1270" anchor="ctr" anchorCtr="0">
          <a:noAutofit/>
        </a:bodyPr>
        <a:lstStyle/>
        <a:p>
          <a:pPr marL="0" lvl="0" indent="0" algn="l" defTabSz="1111250">
            <a:lnSpc>
              <a:spcPct val="90000"/>
            </a:lnSpc>
            <a:spcBef>
              <a:spcPct val="0"/>
            </a:spcBef>
            <a:spcAft>
              <a:spcPct val="35000"/>
            </a:spcAft>
            <a:buNone/>
          </a:pPr>
          <a:r>
            <a:rPr lang="en-US" sz="2500" kern="1200">
              <a:latin typeface="+mj-lt"/>
            </a:rPr>
            <a:t>Smile Train Mexico was founded in 2001 </a:t>
          </a:r>
          <a:r>
            <a:rPr lang="en-US" sz="2500" kern="1200"/>
            <a:t>​</a:t>
          </a:r>
        </a:p>
      </dsp:txBody>
      <dsp:txXfrm>
        <a:off x="1669616" y="617"/>
        <a:ext cx="6559983" cy="1445555"/>
      </dsp:txXfrm>
    </dsp:sp>
    <dsp:sp modelId="{87B39702-8E8F-4579-BD6D-9A8BD64F3EC1}">
      <dsp:nvSpPr>
        <dsp:cNvPr id="0" name=""/>
        <dsp:cNvSpPr/>
      </dsp:nvSpPr>
      <dsp:spPr>
        <a:xfrm>
          <a:off x="0" y="1807562"/>
          <a:ext cx="8229600" cy="1445555"/>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CEB8453-8CC5-419F-9330-DCFC567A3BF4}">
      <dsp:nvSpPr>
        <dsp:cNvPr id="0" name=""/>
        <dsp:cNvSpPr/>
      </dsp:nvSpPr>
      <dsp:spPr>
        <a:xfrm>
          <a:off x="437280" y="2132812"/>
          <a:ext cx="795055" cy="79505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F81F088-BCA2-4193-A678-41E62C78E020}">
      <dsp:nvSpPr>
        <dsp:cNvPr id="0" name=""/>
        <dsp:cNvSpPr/>
      </dsp:nvSpPr>
      <dsp:spPr>
        <a:xfrm>
          <a:off x="1669616" y="1807562"/>
          <a:ext cx="6559983" cy="14455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988" tIns="152988" rIns="152988" bIns="152988" numCol="1" spcCol="1270" anchor="ctr" anchorCtr="0">
          <a:noAutofit/>
        </a:bodyPr>
        <a:lstStyle/>
        <a:p>
          <a:pPr marL="0" lvl="0" indent="0" algn="l" defTabSz="1111250">
            <a:lnSpc>
              <a:spcPct val="90000"/>
            </a:lnSpc>
            <a:spcBef>
              <a:spcPct val="0"/>
            </a:spcBef>
            <a:spcAft>
              <a:spcPct val="35000"/>
            </a:spcAft>
            <a:buNone/>
          </a:pPr>
          <a:r>
            <a:rPr lang="en-US" sz="2500" kern="1200">
              <a:latin typeface="+mj-lt"/>
            </a:rPr>
            <a:t>22,000+ Smile Train-supported cleft treatments​</a:t>
          </a:r>
        </a:p>
      </dsp:txBody>
      <dsp:txXfrm>
        <a:off x="1669616" y="1807562"/>
        <a:ext cx="6559983" cy="1445555"/>
      </dsp:txXfrm>
    </dsp:sp>
    <dsp:sp modelId="{21AA43A0-AC86-487A-9E12-40CDA97D4503}">
      <dsp:nvSpPr>
        <dsp:cNvPr id="0" name=""/>
        <dsp:cNvSpPr/>
      </dsp:nvSpPr>
      <dsp:spPr>
        <a:xfrm>
          <a:off x="0" y="3614506"/>
          <a:ext cx="8229600" cy="1445555"/>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AEF3631-5EC5-4EB6-A0BD-348A87CB12E2}">
      <dsp:nvSpPr>
        <dsp:cNvPr id="0" name=""/>
        <dsp:cNvSpPr/>
      </dsp:nvSpPr>
      <dsp:spPr>
        <a:xfrm>
          <a:off x="437280" y="3939756"/>
          <a:ext cx="795055" cy="79505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9EC1B3D-8B97-4D03-8D73-04D05F271CA3}">
      <dsp:nvSpPr>
        <dsp:cNvPr id="0" name=""/>
        <dsp:cNvSpPr/>
      </dsp:nvSpPr>
      <dsp:spPr>
        <a:xfrm>
          <a:off x="1669616" y="3614506"/>
          <a:ext cx="6559983" cy="14455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988" tIns="152988" rIns="152988" bIns="152988" numCol="1" spcCol="1270" anchor="ctr" anchorCtr="0">
          <a:noAutofit/>
        </a:bodyPr>
        <a:lstStyle/>
        <a:p>
          <a:pPr marL="0" lvl="0" indent="0" algn="l" defTabSz="1111250">
            <a:lnSpc>
              <a:spcPct val="90000"/>
            </a:lnSpc>
            <a:spcBef>
              <a:spcPct val="0"/>
            </a:spcBef>
            <a:spcAft>
              <a:spcPct val="35000"/>
            </a:spcAft>
            <a:buNone/>
          </a:pPr>
          <a:r>
            <a:rPr lang="en-US" sz="2500" kern="1200">
              <a:latin typeface="+mj-lt"/>
            </a:rPr>
            <a:t>We have worked with 52 partner hospitals and 65 partner surgeons ​</a:t>
          </a:r>
        </a:p>
      </dsp:txBody>
      <dsp:txXfrm>
        <a:off x="1669616" y="3614506"/>
        <a:ext cx="6559983" cy="14455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E84B0B-FFFA-44A4-AD42-7780BEE3091F}">
      <dsp:nvSpPr>
        <dsp:cNvPr id="0" name=""/>
        <dsp:cNvSpPr/>
      </dsp:nvSpPr>
      <dsp:spPr>
        <a:xfrm>
          <a:off x="633" y="57955"/>
          <a:ext cx="2472384" cy="1483430"/>
        </a:xfrm>
        <a:prstGeom prst="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latin typeface="+mj-lt"/>
            </a:rPr>
            <a:t>Why is calcium so important for children?</a:t>
          </a:r>
        </a:p>
      </dsp:txBody>
      <dsp:txXfrm>
        <a:off x="633" y="57955"/>
        <a:ext cx="2472384" cy="1483430"/>
      </dsp:txXfrm>
    </dsp:sp>
    <dsp:sp modelId="{D5485DCB-2E6F-413F-B3B8-A9F5CFB9AC09}">
      <dsp:nvSpPr>
        <dsp:cNvPr id="0" name=""/>
        <dsp:cNvSpPr/>
      </dsp:nvSpPr>
      <dsp:spPr>
        <a:xfrm>
          <a:off x="2720256" y="57955"/>
          <a:ext cx="2472384" cy="1483430"/>
        </a:xfrm>
        <a:prstGeom prst="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latin typeface="+mj-lt"/>
            </a:rPr>
            <a:t>What are some vitamins and minerals you need to stay strong?</a:t>
          </a:r>
        </a:p>
      </dsp:txBody>
      <dsp:txXfrm>
        <a:off x="2720256" y="57955"/>
        <a:ext cx="2472384" cy="1483430"/>
      </dsp:txXfrm>
    </dsp:sp>
    <dsp:sp modelId="{5720412B-B3DB-4978-B299-9ED4312068A2}">
      <dsp:nvSpPr>
        <dsp:cNvPr id="0" name=""/>
        <dsp:cNvSpPr/>
      </dsp:nvSpPr>
      <dsp:spPr>
        <a:xfrm>
          <a:off x="0" y="3506585"/>
          <a:ext cx="2472384" cy="1483430"/>
        </a:xfrm>
        <a:prstGeom prst="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latin typeface="+mj-lt"/>
            </a:rPr>
            <a:t>What are your favorite healthy foods?</a:t>
          </a:r>
        </a:p>
      </dsp:txBody>
      <dsp:txXfrm>
        <a:off x="0" y="3506585"/>
        <a:ext cx="2472384" cy="1483430"/>
      </dsp:txXfrm>
    </dsp:sp>
    <dsp:sp modelId="{3D2BA260-1882-4EDA-8FA1-1033DA1945F0}">
      <dsp:nvSpPr>
        <dsp:cNvPr id="0" name=""/>
        <dsp:cNvSpPr/>
      </dsp:nvSpPr>
      <dsp:spPr>
        <a:xfrm>
          <a:off x="2720890" y="3507980"/>
          <a:ext cx="2472384" cy="1483430"/>
        </a:xfrm>
        <a:prstGeom prst="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latin typeface="+mj-lt"/>
            </a:rPr>
            <a:t>Name some foods that make for a balanced, nutritious meal?</a:t>
          </a:r>
        </a:p>
      </dsp:txBody>
      <dsp:txXfrm>
        <a:off x="2720890" y="3507980"/>
        <a:ext cx="2472384" cy="1483430"/>
      </dsp:txXfrm>
    </dsp:sp>
    <dsp:sp modelId="{C40E446F-4F98-4C83-8FB7-BC52B85DEBC5}">
      <dsp:nvSpPr>
        <dsp:cNvPr id="0" name=""/>
        <dsp:cNvSpPr/>
      </dsp:nvSpPr>
      <dsp:spPr>
        <a:xfrm>
          <a:off x="0" y="1788901"/>
          <a:ext cx="2472384" cy="1483430"/>
        </a:xfrm>
        <a:prstGeom prst="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latin typeface="+mj-lt"/>
            </a:rPr>
            <a:t>Why do kids need proper nutrition before having surgery?</a:t>
          </a:r>
        </a:p>
      </dsp:txBody>
      <dsp:txXfrm>
        <a:off x="0" y="1788901"/>
        <a:ext cx="2472384" cy="1483430"/>
      </dsp:txXfrm>
    </dsp:sp>
    <dsp:sp modelId="{B4752608-93A6-443A-9F15-8DDFEB8DFA95}">
      <dsp:nvSpPr>
        <dsp:cNvPr id="0" name=""/>
        <dsp:cNvSpPr/>
      </dsp:nvSpPr>
      <dsp:spPr>
        <a:xfrm>
          <a:off x="2720890" y="1788901"/>
          <a:ext cx="2472384" cy="1483430"/>
        </a:xfrm>
        <a:prstGeom prst="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latin typeface="+mj-lt"/>
            </a:rPr>
            <a:t>What are three of the Spanish words you learned?</a:t>
          </a:r>
        </a:p>
      </dsp:txBody>
      <dsp:txXfrm>
        <a:off x="2720890" y="1788901"/>
        <a:ext cx="2472384" cy="148343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sz="quarter" idx="1"/>
          </p:nvPr>
        </p:nvSpPr>
        <p:spPr>
          <a:xfrm>
            <a:off x="3936768" y="0"/>
            <a:ext cx="3011699" cy="461804"/>
          </a:xfrm>
          <a:prstGeom prst="rect">
            <a:avLst/>
          </a:prstGeom>
        </p:spPr>
        <p:txBody>
          <a:bodyPr vert="horz" lIns="92492" tIns="46246" rIns="92492" bIns="46246" rtlCol="0"/>
          <a:lstStyle>
            <a:lvl1pPr algn="r">
              <a:defRPr sz="1200"/>
            </a:lvl1pPr>
          </a:lstStyle>
          <a:p>
            <a:fld id="{2B7F20B0-968C-FB48-90C1-B780B75BE883}" type="datetimeFigureOut">
              <a:rPr lang="en-US" smtClean="0"/>
              <a:pPr/>
              <a:t>4/10/2020</a:t>
            </a:fld>
            <a:endParaRPr lang="en-US"/>
          </a:p>
        </p:txBody>
      </p:sp>
      <p:sp>
        <p:nvSpPr>
          <p:cNvPr id="4" name="Footer Placeholder 3"/>
          <p:cNvSpPr>
            <a:spLocks noGrp="1"/>
          </p:cNvSpPr>
          <p:nvPr>
            <p:ph type="ftr" sz="quarter" idx="2"/>
          </p:nvPr>
        </p:nvSpPr>
        <p:spPr>
          <a:xfrm>
            <a:off x="0" y="8772668"/>
            <a:ext cx="3011699" cy="461804"/>
          </a:xfrm>
          <a:prstGeom prst="rect">
            <a:avLst/>
          </a:prstGeom>
        </p:spPr>
        <p:txBody>
          <a:bodyPr vert="horz" lIns="92492" tIns="46246" rIns="92492" bIns="46246" rtlCol="0" anchor="b"/>
          <a:lstStyle>
            <a:lvl1pPr algn="l">
              <a:defRPr sz="1200"/>
            </a:lvl1pPr>
          </a:lstStyle>
          <a:p>
            <a:endParaRPr lang="en-US"/>
          </a:p>
        </p:txBody>
      </p:sp>
      <p:sp>
        <p:nvSpPr>
          <p:cNvPr id="5" name="Slide Number Placeholder 4"/>
          <p:cNvSpPr>
            <a:spLocks noGrp="1"/>
          </p:cNvSpPr>
          <p:nvPr>
            <p:ph type="sldNum" sz="quarter" idx="3"/>
          </p:nvPr>
        </p:nvSpPr>
        <p:spPr>
          <a:xfrm>
            <a:off x="3936768" y="8772668"/>
            <a:ext cx="3011699" cy="461804"/>
          </a:xfrm>
          <a:prstGeom prst="rect">
            <a:avLst/>
          </a:prstGeom>
        </p:spPr>
        <p:txBody>
          <a:bodyPr vert="horz" lIns="92492" tIns="46246" rIns="92492" bIns="46246" rtlCol="0" anchor="b"/>
          <a:lstStyle>
            <a:lvl1pPr algn="r">
              <a:defRPr sz="1200"/>
            </a:lvl1pPr>
          </a:lstStyle>
          <a:p>
            <a:fld id="{6B0603A1-580C-A145-BC47-AD2C88AF7724}" type="slidenum">
              <a:rPr lang="en-US" smtClean="0"/>
              <a:pPr/>
              <a:t>‹#›</a:t>
            </a:fld>
            <a:endParaRPr lang="en-US"/>
          </a:p>
        </p:txBody>
      </p:sp>
    </p:spTree>
    <p:extLst>
      <p:ext uri="{BB962C8B-B14F-4D97-AF65-F5344CB8AC3E}">
        <p14:creationId xmlns:p14="http://schemas.microsoft.com/office/powerpoint/2010/main" val="284536941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1804"/>
          </a:xfrm>
          <a:prstGeom prst="rect">
            <a:avLst/>
          </a:prstGeom>
        </p:spPr>
        <p:txBody>
          <a:bodyPr vert="horz" lIns="92492" tIns="46246" rIns="92492" bIns="46246" rtlCol="0"/>
          <a:lstStyle>
            <a:lvl1pPr algn="r">
              <a:defRPr sz="1200"/>
            </a:lvl1pPr>
          </a:lstStyle>
          <a:p>
            <a:fld id="{2CBD401B-D2CC-9E46-9123-BA72998143F5}" type="datetimeFigureOut">
              <a:rPr lang="en-US" smtClean="0"/>
              <a:pPr/>
              <a:t>4/10/2020</a:t>
            </a:fld>
            <a:endParaRPr lang="en-US"/>
          </a:p>
        </p:txBody>
      </p:sp>
      <p:sp>
        <p:nvSpPr>
          <p:cNvPr id="4" name="Slide Image Placeholder 3"/>
          <p:cNvSpPr>
            <a:spLocks noGrp="1" noRot="1" noChangeAspect="1"/>
          </p:cNvSpPr>
          <p:nvPr>
            <p:ph type="sldImg" idx="2"/>
          </p:nvPr>
        </p:nvSpPr>
        <p:spPr>
          <a:xfrm>
            <a:off x="1165225" y="692150"/>
            <a:ext cx="4619625" cy="3463925"/>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2492" tIns="46246" rIns="92492" bIns="4624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8"/>
            <a:ext cx="3011699" cy="461804"/>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8"/>
            <a:ext cx="3011699" cy="461804"/>
          </a:xfrm>
          <a:prstGeom prst="rect">
            <a:avLst/>
          </a:prstGeom>
        </p:spPr>
        <p:txBody>
          <a:bodyPr vert="horz" lIns="92492" tIns="46246" rIns="92492" bIns="46246" rtlCol="0" anchor="b"/>
          <a:lstStyle>
            <a:lvl1pPr algn="r">
              <a:defRPr sz="1200"/>
            </a:lvl1pPr>
          </a:lstStyle>
          <a:p>
            <a:fld id="{B2B0A31C-BE0A-024A-AE26-381DC989682F}" type="slidenum">
              <a:rPr lang="en-US" smtClean="0"/>
              <a:pPr/>
              <a:t>‹#›</a:t>
            </a:fld>
            <a:endParaRPr lang="en-US"/>
          </a:p>
        </p:txBody>
      </p:sp>
    </p:spTree>
    <p:extLst>
      <p:ext uri="{BB962C8B-B14F-4D97-AF65-F5344CB8AC3E}">
        <p14:creationId xmlns:p14="http://schemas.microsoft.com/office/powerpoint/2010/main" val="268189656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youtube.com/watch?v=TVBG4tHhsCg&amp;feature=youtu.be"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youtube.com/watch?v=znLNK4A8Ze8&amp;feature=youtu.be"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youtube.com/watch?v=kCISDea4Qic&amp;feature=youtu.be"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Welcome to Smile Session #1. </a:t>
            </a:r>
            <a:r>
              <a:rPr lang="en-US" sz="1200" kern="1200" dirty="0">
                <a:solidFill>
                  <a:schemeClr val="tx1"/>
                </a:solidFill>
                <a:effectLst/>
                <a:latin typeface="+mn-lt"/>
                <a:ea typeface="+mn-ea"/>
                <a:cs typeface="+mn-cs"/>
              </a:rPr>
              <a:t>These lessons were created for older elementary students and younger secondary students, those in grades 4-7, but with only minor edits, the content can be taught to younger or older students. The subject of today’s webinar is Nutrition and Smile Train Mexico.</a:t>
            </a:r>
            <a:r>
              <a:rPr lang="en-US" dirty="0"/>
              <a:t> </a:t>
            </a:r>
            <a:r>
              <a:rPr lang="en-US" dirty="0">
                <a:cs typeface="Calibri"/>
              </a:rPr>
              <a:t>This webinar can be shown to students between the ages 8 to 12 directly or can serve as a lesson guide for parents or teachers of younger or older students. There is a supplementary lesson guide packet that can be utilized to bolster this content. </a:t>
            </a:r>
          </a:p>
          <a:p>
            <a:endParaRPr lang="en-US" dirty="0">
              <a:cs typeface="Calibri"/>
            </a:endParaRPr>
          </a:p>
        </p:txBody>
      </p:sp>
      <p:sp>
        <p:nvSpPr>
          <p:cNvPr id="4" name="Slide Number Placeholder 3"/>
          <p:cNvSpPr>
            <a:spLocks noGrp="1"/>
          </p:cNvSpPr>
          <p:nvPr>
            <p:ph type="sldNum" sz="quarter" idx="10"/>
          </p:nvPr>
        </p:nvSpPr>
        <p:spPr/>
        <p:txBody>
          <a:bodyPr/>
          <a:lstStyle/>
          <a:p>
            <a:fld id="{B2B0A31C-BE0A-024A-AE26-381DC989682F}" type="slidenum">
              <a:rPr lang="en-US" smtClean="0"/>
              <a:pPr/>
              <a:t>1</a:t>
            </a:fld>
            <a:endParaRPr lang="en-US"/>
          </a:p>
        </p:txBody>
      </p:sp>
    </p:spTree>
    <p:extLst>
      <p:ext uri="{BB962C8B-B14F-4D97-AF65-F5344CB8AC3E}">
        <p14:creationId xmlns:p14="http://schemas.microsoft.com/office/powerpoint/2010/main" val="16336246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Cleft is treated with surgery, but often that is not the whole story. Patients need to travel to the hospital and pre/post operative care. They might need dental or orthodontic care, speech therapy, or nutrition support. </a:t>
            </a:r>
            <a:endParaRPr lang="en-US">
              <a:cs typeface="Calibri"/>
            </a:endParaRPr>
          </a:p>
          <a:p>
            <a:endParaRPr lang="en-US"/>
          </a:p>
          <a:p>
            <a:pPr>
              <a:defRPr/>
            </a:pPr>
            <a:r>
              <a:rPr lang="en-US" b="0" kern="1200">
                <a:effectLst/>
              </a:rPr>
              <a:t>Nutrition is important for cleft care, because patients need to be strong </a:t>
            </a:r>
            <a:r>
              <a:rPr lang="en-US"/>
              <a:t>before they can undergo </a:t>
            </a:r>
            <a:r>
              <a:rPr lang="en-US" b="0" kern="1200">
                <a:effectLst/>
              </a:rPr>
              <a:t>surgery. Many infants with cleft have difficulty feeding and it is very important that they don’t become malnourished</a:t>
            </a:r>
            <a:r>
              <a:rPr lang="en-US"/>
              <a:t>. Smile Train supports </a:t>
            </a:r>
            <a:r>
              <a:rPr lang="en-US" b="0" kern="1200">
                <a:effectLst/>
              </a:rPr>
              <a:t>programs </a:t>
            </a:r>
            <a:r>
              <a:rPr lang="en-US"/>
              <a:t>where nurses and social workers </a:t>
            </a:r>
            <a:r>
              <a:rPr lang="en-US" b="0" kern="1200">
                <a:effectLst/>
              </a:rPr>
              <a:t>teach mothers </a:t>
            </a:r>
            <a:r>
              <a:rPr lang="en-US"/>
              <a:t>special techniques </a:t>
            </a:r>
            <a:r>
              <a:rPr lang="en-US" b="0" kern="1200">
                <a:effectLst/>
              </a:rPr>
              <a:t>to </a:t>
            </a:r>
            <a:r>
              <a:rPr lang="en-US"/>
              <a:t>help </a:t>
            </a:r>
            <a:r>
              <a:rPr lang="en-US" b="0" kern="1200">
                <a:effectLst/>
              </a:rPr>
              <a:t>feed </a:t>
            </a:r>
            <a:r>
              <a:rPr lang="en-US"/>
              <a:t>babies with cleft. </a:t>
            </a:r>
            <a:r>
              <a:rPr lang="en-US" b="0" kern="1200">
                <a:effectLst/>
              </a:rPr>
              <a:t>It is important for patients to </a:t>
            </a:r>
            <a:r>
              <a:rPr lang="en-US"/>
              <a:t>continue </a:t>
            </a:r>
            <a:r>
              <a:rPr lang="en-US" b="0" kern="1200">
                <a:effectLst/>
              </a:rPr>
              <a:t>eating healthily after surgery so that their bodies are able to heal as well as possible!</a:t>
            </a:r>
            <a:r>
              <a:rPr lang="en-US"/>
              <a:t> Smile Train has also developed cleft feeding videos and nutritional fliers which are shared with local communities to ensure families are empowered with the right information to keep their child healthy.</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B2B0A31C-BE0A-024A-AE26-381DC989682F}" type="slidenum">
              <a:rPr lang="en-US" smtClean="0"/>
              <a:pPr/>
              <a:t>10</a:t>
            </a:fld>
            <a:endParaRPr lang="en-US"/>
          </a:p>
        </p:txBody>
      </p:sp>
    </p:spTree>
    <p:extLst>
      <p:ext uri="{BB962C8B-B14F-4D97-AF65-F5344CB8AC3E}">
        <p14:creationId xmlns:p14="http://schemas.microsoft.com/office/powerpoint/2010/main" val="35752180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section will help reinforce the material taught in the background section. </a:t>
            </a:r>
          </a:p>
        </p:txBody>
      </p:sp>
      <p:sp>
        <p:nvSpPr>
          <p:cNvPr id="4" name="Slide Number Placeholder 3"/>
          <p:cNvSpPr>
            <a:spLocks noGrp="1"/>
          </p:cNvSpPr>
          <p:nvPr>
            <p:ph type="sldNum" sz="quarter" idx="5"/>
          </p:nvPr>
        </p:nvSpPr>
        <p:spPr/>
        <p:txBody>
          <a:bodyPr/>
          <a:lstStyle/>
          <a:p>
            <a:fld id="{B2B0A31C-BE0A-024A-AE26-381DC989682F}" type="slidenum">
              <a:rPr lang="en-US" smtClean="0"/>
              <a:pPr/>
              <a:t>11</a:t>
            </a:fld>
            <a:endParaRPr lang="en-US"/>
          </a:p>
        </p:txBody>
      </p:sp>
    </p:spTree>
    <p:extLst>
      <p:ext uri="{BB962C8B-B14F-4D97-AF65-F5344CB8AC3E}">
        <p14:creationId xmlns:p14="http://schemas.microsoft.com/office/powerpoint/2010/main" val="24937259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endParaRPr lang="en-US">
              <a:cs typeface="Calibri"/>
            </a:endParaRPr>
          </a:p>
        </p:txBody>
      </p:sp>
      <p:sp>
        <p:nvSpPr>
          <p:cNvPr id="4" name="Slide Number Placeholder 3"/>
          <p:cNvSpPr>
            <a:spLocks noGrp="1"/>
          </p:cNvSpPr>
          <p:nvPr>
            <p:ph type="sldNum" sz="quarter" idx="5"/>
          </p:nvPr>
        </p:nvSpPr>
        <p:spPr/>
        <p:txBody>
          <a:bodyPr/>
          <a:lstStyle/>
          <a:p>
            <a:fld id="{B2B0A31C-BE0A-024A-AE26-381DC989682F}" type="slidenum">
              <a:rPr lang="en-US" smtClean="0"/>
              <a:pPr/>
              <a:t>12</a:t>
            </a:fld>
            <a:endParaRPr lang="en-US"/>
          </a:p>
        </p:txBody>
      </p:sp>
    </p:spTree>
    <p:extLst>
      <p:ext uri="{BB962C8B-B14F-4D97-AF65-F5344CB8AC3E}">
        <p14:creationId xmlns:p14="http://schemas.microsoft.com/office/powerpoint/2010/main" val="34492429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Monica is the Area Director for Central America and the Caribbean. She will discuss Smile Train’s programs in Mexico, tell you about some of the challenge's patients face in getting proper nutrition, and do a fun Spanish lesson for the kids! Here is a link to the video: </a:t>
            </a:r>
            <a:r>
              <a:rPr lang="en-US" dirty="0">
                <a:hlinkClick r:id="rId3"/>
              </a:rPr>
              <a:t>https://www.youtube.com/watch?v=TVBG4tHhsCg&amp;feature=youtu.be</a:t>
            </a:r>
            <a:r>
              <a:rPr lang="en-US" dirty="0"/>
              <a:t> </a:t>
            </a:r>
            <a:endParaRPr lang="en-US"/>
          </a:p>
          <a:p>
            <a:endParaRPr lang="en-US"/>
          </a:p>
        </p:txBody>
      </p:sp>
      <p:sp>
        <p:nvSpPr>
          <p:cNvPr id="4" name="Slide Number Placeholder 3"/>
          <p:cNvSpPr>
            <a:spLocks noGrp="1"/>
          </p:cNvSpPr>
          <p:nvPr>
            <p:ph type="sldNum" sz="quarter" idx="5"/>
          </p:nvPr>
        </p:nvSpPr>
        <p:spPr/>
        <p:txBody>
          <a:bodyPr/>
          <a:lstStyle/>
          <a:p>
            <a:fld id="{B2B0A31C-BE0A-024A-AE26-381DC989682F}" type="slidenum">
              <a:rPr lang="en-US" smtClean="0"/>
              <a:pPr/>
              <a:t>13</a:t>
            </a:fld>
            <a:endParaRPr lang="en-US"/>
          </a:p>
        </p:txBody>
      </p:sp>
    </p:spTree>
    <p:extLst>
      <p:ext uri="{BB962C8B-B14F-4D97-AF65-F5344CB8AC3E}">
        <p14:creationId xmlns:p14="http://schemas.microsoft.com/office/powerpoint/2010/main" val="21373782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Here is a link to the stand-alone Spanish lesson: </a:t>
            </a:r>
            <a:r>
              <a:rPr lang="en-US" dirty="0">
                <a:hlinkClick r:id="rId3"/>
              </a:rPr>
              <a:t>https://www.youtube.com/watch?v=znLNK4A8Ze8&amp;feature=youtu.be</a:t>
            </a:r>
            <a:r>
              <a:rPr lang="en-US" dirty="0"/>
              <a:t> </a:t>
            </a:r>
          </a:p>
        </p:txBody>
      </p:sp>
      <p:sp>
        <p:nvSpPr>
          <p:cNvPr id="4" name="Slide Number Placeholder 3"/>
          <p:cNvSpPr>
            <a:spLocks noGrp="1"/>
          </p:cNvSpPr>
          <p:nvPr>
            <p:ph type="sldNum" sz="quarter" idx="5"/>
          </p:nvPr>
        </p:nvSpPr>
        <p:spPr/>
        <p:txBody>
          <a:bodyPr/>
          <a:lstStyle/>
          <a:p>
            <a:fld id="{B2B0A31C-BE0A-024A-AE26-381DC989682F}" type="slidenum">
              <a:rPr lang="en-US" smtClean="0"/>
              <a:pPr/>
              <a:t>14</a:t>
            </a:fld>
            <a:endParaRPr lang="en-US"/>
          </a:p>
        </p:txBody>
      </p:sp>
    </p:spTree>
    <p:extLst>
      <p:ext uri="{BB962C8B-B14F-4D97-AF65-F5344CB8AC3E}">
        <p14:creationId xmlns:p14="http://schemas.microsoft.com/office/powerpoint/2010/main" val="1172567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B0A31C-BE0A-024A-AE26-381DC989682F}" type="slidenum">
              <a:rPr lang="en-US" smtClean="0"/>
              <a:pPr/>
              <a:t>15</a:t>
            </a:fld>
            <a:endParaRPr lang="en-US"/>
          </a:p>
        </p:txBody>
      </p:sp>
    </p:spTree>
    <p:extLst>
      <p:ext uri="{BB962C8B-B14F-4D97-AF65-F5344CB8AC3E}">
        <p14:creationId xmlns:p14="http://schemas.microsoft.com/office/powerpoint/2010/main" val="1494009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t>We have a great healthy eating activity for your kids to participate in. They can watch this video of two of our fabulous student ambassadors demonstrating how to make healthy fruit popsicles and then make some of their own! The recipe is in the lesson packet.</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B2B0A31C-BE0A-024A-AE26-381DC989682F}" type="slidenum">
              <a:rPr lang="en-US" smtClean="0"/>
              <a:pPr/>
              <a:t>16</a:t>
            </a:fld>
            <a:endParaRPr lang="en-US"/>
          </a:p>
        </p:txBody>
      </p:sp>
    </p:spTree>
    <p:extLst>
      <p:ext uri="{BB962C8B-B14F-4D97-AF65-F5344CB8AC3E}">
        <p14:creationId xmlns:p14="http://schemas.microsoft.com/office/powerpoint/2010/main" val="21291023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Here is the link to this video: </a:t>
            </a:r>
            <a:r>
              <a:rPr lang="en-US" dirty="0">
                <a:hlinkClick r:id="rId3"/>
              </a:rPr>
              <a:t>https://www.youtube.com/watch?v=kCISDea4Qic&amp;feature=youtu.be</a:t>
            </a:r>
            <a:r>
              <a:rPr lang="en-US" dirty="0"/>
              <a:t> </a:t>
            </a:r>
            <a:endParaRPr lang="en-US">
              <a:cs typeface="Calibri"/>
            </a:endParaRPr>
          </a:p>
        </p:txBody>
      </p:sp>
      <p:sp>
        <p:nvSpPr>
          <p:cNvPr id="4" name="Slide Number Placeholder 3"/>
          <p:cNvSpPr>
            <a:spLocks noGrp="1"/>
          </p:cNvSpPr>
          <p:nvPr>
            <p:ph type="sldNum" sz="quarter" idx="5"/>
          </p:nvPr>
        </p:nvSpPr>
        <p:spPr/>
        <p:txBody>
          <a:bodyPr/>
          <a:lstStyle/>
          <a:p>
            <a:fld id="{B2B0A31C-BE0A-024A-AE26-381DC989682F}" type="slidenum">
              <a:rPr lang="en-US" smtClean="0"/>
              <a:pPr/>
              <a:t>17</a:t>
            </a:fld>
            <a:endParaRPr lang="en-US"/>
          </a:p>
        </p:txBody>
      </p:sp>
    </p:spTree>
    <p:extLst>
      <p:ext uri="{BB962C8B-B14F-4D97-AF65-F5344CB8AC3E}">
        <p14:creationId xmlns:p14="http://schemas.microsoft.com/office/powerpoint/2010/main" val="21035198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2B0A31C-BE0A-024A-AE26-381DC989682F}" type="slidenum">
              <a:rPr lang="en-US" smtClean="0"/>
              <a:pPr/>
              <a:t>18</a:t>
            </a:fld>
            <a:endParaRPr lang="en-US"/>
          </a:p>
        </p:txBody>
      </p:sp>
    </p:spTree>
    <p:extLst>
      <p:ext uri="{BB962C8B-B14F-4D97-AF65-F5344CB8AC3E}">
        <p14:creationId xmlns:p14="http://schemas.microsoft.com/office/powerpoint/2010/main" val="6983660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Disclaimer, read first line.</a:t>
            </a:r>
          </a:p>
        </p:txBody>
      </p:sp>
      <p:sp>
        <p:nvSpPr>
          <p:cNvPr id="4" name="Slide Number Placeholder 3"/>
          <p:cNvSpPr>
            <a:spLocks noGrp="1"/>
          </p:cNvSpPr>
          <p:nvPr>
            <p:ph type="sldNum" sz="quarter" idx="5"/>
          </p:nvPr>
        </p:nvSpPr>
        <p:spPr/>
        <p:txBody>
          <a:bodyPr/>
          <a:lstStyle/>
          <a:p>
            <a:fld id="{B2B0A31C-BE0A-024A-AE26-381DC989682F}" type="slidenum">
              <a:rPr lang="en-US" smtClean="0"/>
              <a:pPr/>
              <a:t>2</a:t>
            </a:fld>
            <a:endParaRPr lang="en-US"/>
          </a:p>
        </p:txBody>
      </p:sp>
    </p:spTree>
    <p:extLst>
      <p:ext uri="{BB962C8B-B14F-4D97-AF65-F5344CB8AC3E}">
        <p14:creationId xmlns:p14="http://schemas.microsoft.com/office/powerpoint/2010/main" val="20057418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171450" indent="-171450">
              <a:buFont typeface="Arial" panose="020B0604020202020204" pitchFamily="34" charset="0"/>
              <a:buChar char="•"/>
            </a:pPr>
            <a:endParaRPr lang="en-US" sz="3600" dirty="0"/>
          </a:p>
          <a:p>
            <a:pPr marL="0" indent="0">
              <a:spcBef>
                <a:spcPct val="20000"/>
              </a:spcBef>
              <a:buFont typeface="Courier New" panose="02070309020205020404" pitchFamily="49" charset="0"/>
              <a:buNone/>
            </a:pPr>
            <a:r>
              <a:rPr lang="en-US" dirty="0">
                <a:cs typeface="Calibri"/>
              </a:rPr>
              <a:t>The goal of this webinar is to run through a lesson plan that accomplishes the following objectives: </a:t>
            </a:r>
          </a:p>
          <a:p>
            <a:pPr marL="342900" indent="-342900">
              <a:spcBef>
                <a:spcPct val="20000"/>
              </a:spcBef>
              <a:buFont typeface="Courier New" panose="02070309020205020404" pitchFamily="49" charset="0"/>
              <a:buChar char="o"/>
            </a:pPr>
            <a:endParaRPr lang="en-US" sz="1200" b="1" kern="1200" dirty="0">
              <a:solidFill>
                <a:schemeClr val="tx1"/>
              </a:solidFill>
              <a:latin typeface="+mn-lt"/>
              <a:ea typeface="+mn-ea"/>
              <a:cs typeface="Calibri"/>
            </a:endParaRPr>
          </a:p>
          <a:p>
            <a:pPr marL="342900" indent="-342900">
              <a:spcBef>
                <a:spcPct val="20000"/>
              </a:spcBef>
              <a:buFont typeface="Courier New" panose="02070309020205020404" pitchFamily="49" charset="0"/>
              <a:buChar char="o"/>
            </a:pPr>
            <a:r>
              <a:rPr lang="en-US" sz="1200" b="1" kern="1200" dirty="0">
                <a:solidFill>
                  <a:schemeClr val="tx1"/>
                </a:solidFill>
                <a:latin typeface="+mn-lt"/>
                <a:ea typeface="+mn-ea"/>
                <a:cs typeface="Calibri" panose="020F0502020204030204" pitchFamily="34" charset="0"/>
              </a:rPr>
              <a:t>Teach kids about healthy eating and the benefits of balanced nutrition</a:t>
            </a:r>
          </a:p>
          <a:p>
            <a:pPr marL="342900" indent="-342900">
              <a:spcBef>
                <a:spcPct val="20000"/>
              </a:spcBef>
              <a:buFont typeface="Courier New" panose="02070309020205020404" pitchFamily="49" charset="0"/>
              <a:buChar char="o"/>
            </a:pPr>
            <a:r>
              <a:rPr lang="en-US" sz="1200" b="1" kern="1200" dirty="0">
                <a:solidFill>
                  <a:schemeClr val="tx1"/>
                </a:solidFill>
                <a:latin typeface="+mn-lt"/>
                <a:ea typeface="+mn-ea"/>
                <a:cs typeface="Calibri" panose="020F0502020204030204" pitchFamily="34" charset="0"/>
              </a:rPr>
              <a:t>Create awareness about different cultures</a:t>
            </a:r>
          </a:p>
          <a:p>
            <a:pPr marL="342900" indent="-342900">
              <a:spcBef>
                <a:spcPct val="20000"/>
              </a:spcBef>
              <a:buFont typeface="Courier New" panose="02070309020205020404" pitchFamily="49" charset="0"/>
              <a:buChar char="o"/>
            </a:pPr>
            <a:r>
              <a:rPr lang="en-US" sz="1200" b="1" kern="1200" dirty="0">
                <a:solidFill>
                  <a:schemeClr val="tx1"/>
                </a:solidFill>
                <a:latin typeface="+mn-lt"/>
                <a:ea typeface="+mn-ea"/>
                <a:cs typeface="Calibri"/>
              </a:rPr>
              <a:t>Introduce students to the concept of cleft care and how nutrition is a vital component of that strategy</a:t>
            </a:r>
          </a:p>
          <a:p>
            <a:endParaRPr lang="en-US" dirty="0">
              <a:cs typeface="Calibri"/>
            </a:endParaRPr>
          </a:p>
        </p:txBody>
      </p:sp>
      <p:sp>
        <p:nvSpPr>
          <p:cNvPr id="4" name="Slide Number Placeholder 3"/>
          <p:cNvSpPr>
            <a:spLocks noGrp="1"/>
          </p:cNvSpPr>
          <p:nvPr>
            <p:ph type="sldNum" sz="quarter" idx="10"/>
          </p:nvPr>
        </p:nvSpPr>
        <p:spPr/>
        <p:txBody>
          <a:bodyPr/>
          <a:lstStyle/>
          <a:p>
            <a:fld id="{B2B0A31C-BE0A-024A-AE26-381DC989682F}" type="slidenum">
              <a:rPr lang="en-US" smtClean="0"/>
              <a:pPr/>
              <a:t>3</a:t>
            </a:fld>
            <a:endParaRPr lang="en-US"/>
          </a:p>
        </p:txBody>
      </p:sp>
    </p:spTree>
    <p:extLst>
      <p:ext uri="{BB962C8B-B14F-4D97-AF65-F5344CB8AC3E}">
        <p14:creationId xmlns:p14="http://schemas.microsoft.com/office/powerpoint/2010/main" val="40861895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cs typeface="Calibri"/>
              </a:rPr>
              <a:t>This lesson is split into three sections; background, making connections, and a fun activity. We will first go through some background information on Nutrition, Smile Train, and how nutrition is an important part of cleft care. We will follow that with the making connections section, where we will reinforce information provided in the background section and to encourage students to think about the impact of nutrition on their lives and the lives of our patients. In this section we will play a video from one of our incredible staff members, Monica. She will do a deep dive into our programming in Mexico and the challenges our patients face. She will also do a quick food-themed Spanish lesson. After Monica’s video we will pose a series of questions for the students. Answers are either in the lesson guide packet or derived from student opinions. The final section is a fun activity that the students can participate in! We will be making healthy fruit popsicles with the help of two of our Student Ambassadors.</a:t>
            </a:r>
            <a:endParaRPr lang="en-US" dirty="0"/>
          </a:p>
        </p:txBody>
      </p:sp>
      <p:sp>
        <p:nvSpPr>
          <p:cNvPr id="4" name="Slide Number Placeholder 3"/>
          <p:cNvSpPr>
            <a:spLocks noGrp="1"/>
          </p:cNvSpPr>
          <p:nvPr>
            <p:ph type="sldNum" sz="quarter" idx="5"/>
          </p:nvPr>
        </p:nvSpPr>
        <p:spPr/>
        <p:txBody>
          <a:bodyPr/>
          <a:lstStyle/>
          <a:p>
            <a:fld id="{B2B0A31C-BE0A-024A-AE26-381DC989682F}" type="slidenum">
              <a:rPr lang="en-US" smtClean="0"/>
              <a:pPr/>
              <a:t>4</a:t>
            </a:fld>
            <a:endParaRPr lang="en-US"/>
          </a:p>
        </p:txBody>
      </p:sp>
    </p:spTree>
    <p:extLst>
      <p:ext uri="{BB962C8B-B14F-4D97-AF65-F5344CB8AC3E}">
        <p14:creationId xmlns:p14="http://schemas.microsoft.com/office/powerpoint/2010/main" val="35226446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section will provide background information on nutrition, Smile Train programming, and Smile Train’s activities in Mexico.</a:t>
            </a:r>
          </a:p>
        </p:txBody>
      </p:sp>
      <p:sp>
        <p:nvSpPr>
          <p:cNvPr id="4" name="Slide Number Placeholder 3"/>
          <p:cNvSpPr>
            <a:spLocks noGrp="1"/>
          </p:cNvSpPr>
          <p:nvPr>
            <p:ph type="sldNum" sz="quarter" idx="5"/>
          </p:nvPr>
        </p:nvSpPr>
        <p:spPr/>
        <p:txBody>
          <a:bodyPr/>
          <a:lstStyle/>
          <a:p>
            <a:fld id="{B2B0A31C-BE0A-024A-AE26-381DC989682F}" type="slidenum">
              <a:rPr lang="en-US" smtClean="0"/>
              <a:pPr/>
              <a:t>5</a:t>
            </a:fld>
            <a:endParaRPr lang="en-US"/>
          </a:p>
        </p:txBody>
      </p:sp>
    </p:spTree>
    <p:extLst>
      <p:ext uri="{BB962C8B-B14F-4D97-AF65-F5344CB8AC3E}">
        <p14:creationId xmlns:p14="http://schemas.microsoft.com/office/powerpoint/2010/main" val="13933502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cs typeface="Calibri"/>
              </a:rPr>
              <a:t>We need to eat healthy food to become big and strong. It is especially important for kids because they are still growing. The body needs six different types of essential nutrients – water, protein, fats, carbohydrates, vitamins, and minerals. Your body is made of water. We need it to maintain our organs and bodily functions and to regulate our body’s temperature.  Nutrients like Protein and Carbohydrates give us energy, so we can learn and play! Vitamins and minerals keep our immune systems working, help us heal wounds, and keep our bones healthy, among a wide range of other functions and benefits. </a:t>
            </a:r>
            <a:endParaRPr lang="en-US" dirty="0"/>
          </a:p>
        </p:txBody>
      </p:sp>
      <p:sp>
        <p:nvSpPr>
          <p:cNvPr id="4" name="Slide Number Placeholder 3"/>
          <p:cNvSpPr>
            <a:spLocks noGrp="1"/>
          </p:cNvSpPr>
          <p:nvPr>
            <p:ph type="sldNum" sz="quarter" idx="5"/>
          </p:nvPr>
        </p:nvSpPr>
        <p:spPr/>
        <p:txBody>
          <a:bodyPr/>
          <a:lstStyle/>
          <a:p>
            <a:fld id="{B2B0A31C-BE0A-024A-AE26-381DC989682F}" type="slidenum">
              <a:rPr lang="en-US" smtClean="0"/>
              <a:pPr/>
              <a:t>6</a:t>
            </a:fld>
            <a:endParaRPr lang="en-US"/>
          </a:p>
        </p:txBody>
      </p:sp>
    </p:spTree>
    <p:extLst>
      <p:ext uri="{BB962C8B-B14F-4D97-AF65-F5344CB8AC3E}">
        <p14:creationId xmlns:p14="http://schemas.microsoft.com/office/powerpoint/2010/main" val="3614767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cs typeface="Calibri"/>
              </a:rPr>
              <a:t>Protein: Protein is made up of amino acids, there are more than 20 amino acids that your body needs! These p</a:t>
            </a:r>
            <a:r>
              <a:rPr lang="en-US"/>
              <a:t>rovide your body the building blocks for muscle, bone, skin, and hair. Every cell in your body needs protein! A lot of different foods have protein, some good sources are fish, beef, nuts, seeds, and beans.</a:t>
            </a:r>
            <a:endParaRPr lang="en-US">
              <a:cs typeface="Calibri"/>
            </a:endParaRPr>
          </a:p>
          <a:p>
            <a:endParaRPr lang="en-US">
              <a:cs typeface="Calibri"/>
            </a:endParaRPr>
          </a:p>
          <a:p>
            <a:r>
              <a:rPr lang="en-US">
                <a:cs typeface="Calibri"/>
              </a:rPr>
              <a:t>Carbohydrates: </a:t>
            </a:r>
            <a:r>
              <a:rPr lang="en-US"/>
              <a:t>There are three categories of carbohydrates: Fiber, starch, and sugar. Carbohydrates help steady blood sugar levels and give you energy! It is important to have carbohydrates that are not processed. Some healthy sources of carbohydrates include beans, berries, and whole grains!</a:t>
            </a:r>
          </a:p>
          <a:p>
            <a:endParaRPr lang="en-US">
              <a:cs typeface="Calibri"/>
            </a:endParaRPr>
          </a:p>
          <a:p>
            <a:r>
              <a:rPr lang="en-US">
                <a:cs typeface="Calibri"/>
              </a:rPr>
              <a:t>Fats: </a:t>
            </a:r>
            <a:r>
              <a:rPr lang="en-US"/>
              <a:t>Your body needs healthy fats to help you absorb vitamins and minerals, to build cells and move muscles, and to help your blood clot when you hurt yourself. Fats balance your sugar levels and keep you brain working! You can find healthy fats in fish, avocado, and olive oil! </a:t>
            </a:r>
          </a:p>
          <a:p>
            <a:endParaRPr lang="en-US">
              <a:cs typeface="Calibri"/>
            </a:endParaRPr>
          </a:p>
          <a:p>
            <a:endParaRPr lang="en-US"/>
          </a:p>
          <a:p>
            <a:endParaRPr lang="en-US"/>
          </a:p>
        </p:txBody>
      </p:sp>
      <p:sp>
        <p:nvSpPr>
          <p:cNvPr id="4" name="Slide Number Placeholder 3"/>
          <p:cNvSpPr>
            <a:spLocks noGrp="1"/>
          </p:cNvSpPr>
          <p:nvPr>
            <p:ph type="sldNum" sz="quarter" idx="5"/>
          </p:nvPr>
        </p:nvSpPr>
        <p:spPr/>
        <p:txBody>
          <a:bodyPr/>
          <a:lstStyle/>
          <a:p>
            <a:fld id="{B2B0A31C-BE0A-024A-AE26-381DC989682F}" type="slidenum">
              <a:rPr lang="en-US" smtClean="0"/>
              <a:pPr/>
              <a:t>7</a:t>
            </a:fld>
            <a:endParaRPr lang="en-US"/>
          </a:p>
        </p:txBody>
      </p:sp>
    </p:spTree>
    <p:extLst>
      <p:ext uri="{BB962C8B-B14F-4D97-AF65-F5344CB8AC3E}">
        <p14:creationId xmlns:p14="http://schemas.microsoft.com/office/powerpoint/2010/main" val="7656840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ct val="0"/>
              </a:spcBef>
            </a:pPr>
            <a:r>
              <a:rPr lang="en-US" u="none" dirty="0">
                <a:solidFill>
                  <a:schemeClr val="tx1"/>
                </a:solidFill>
              </a:rPr>
              <a:t>There are two types of micronutrients: vitamins and minerals. We need all sorts of vitamins and minerals for our bodies to work and grow! </a:t>
            </a:r>
            <a:r>
              <a:rPr lang="en-US" dirty="0"/>
              <a:t>It's really important to eat a variety of foods, so that your body gets all of the necessary vitamins and minerals. I’m</a:t>
            </a:r>
            <a:r>
              <a:rPr lang="en-US" u="none" dirty="0">
                <a:solidFill>
                  <a:schemeClr val="tx1"/>
                </a:solidFill>
              </a:rPr>
              <a:t> going to tell you a bit about a few vitamins and minerals, but if you want to learn more check out the lesson guide packet! </a:t>
            </a:r>
            <a:endParaRPr lang="en-US" dirty="0"/>
          </a:p>
          <a:p>
            <a:pPr>
              <a:spcBef>
                <a:spcPct val="0"/>
              </a:spcBef>
            </a:pPr>
            <a:endParaRPr lang="en-US" dirty="0"/>
          </a:p>
          <a:p>
            <a:pPr>
              <a:spcBef>
                <a:spcPct val="0"/>
              </a:spcBef>
            </a:pPr>
            <a:r>
              <a:rPr lang="en-US" u="none" dirty="0">
                <a:solidFill>
                  <a:schemeClr val="tx1"/>
                </a:solidFill>
              </a:rPr>
              <a:t>You can get your daily vitamin C in berries, bell peppers, oranges, spinach or tomatoes! Vitamin C helps your body heal wounds and keeps the immune system strong</a:t>
            </a:r>
            <a:r>
              <a:rPr lang="en-US" dirty="0"/>
              <a:t> so that you don't get sick or so that you can get better faster</a:t>
            </a:r>
            <a:r>
              <a:rPr lang="en-US" u="none" dirty="0">
                <a:solidFill>
                  <a:schemeClr val="tx1"/>
                </a:solidFill>
              </a:rPr>
              <a:t>!</a:t>
            </a:r>
            <a:r>
              <a:rPr lang="en-US" dirty="0"/>
              <a:t> </a:t>
            </a:r>
          </a:p>
          <a:p>
            <a:pPr>
              <a:spcBef>
                <a:spcPct val="0"/>
              </a:spcBef>
            </a:pPr>
            <a:endParaRPr lang="en-US" dirty="0"/>
          </a:p>
          <a:p>
            <a:pPr>
              <a:spcBef>
                <a:spcPct val="0"/>
              </a:spcBef>
            </a:pPr>
            <a:r>
              <a:rPr lang="en-US" dirty="0"/>
              <a:t>Vitamin D is an interesting nutrient, you</a:t>
            </a:r>
            <a:r>
              <a:rPr lang="en-US" u="none" dirty="0">
                <a:solidFill>
                  <a:schemeClr val="tx1"/>
                </a:solidFill>
              </a:rPr>
              <a:t> can get Vitamin D by sitting in the sun! </a:t>
            </a:r>
            <a:r>
              <a:rPr lang="en-US" dirty="0"/>
              <a:t>It</a:t>
            </a:r>
            <a:r>
              <a:rPr lang="en-US" u="none" dirty="0">
                <a:solidFill>
                  <a:schemeClr val="tx1"/>
                </a:solidFill>
              </a:rPr>
              <a:t> can also be found in milk and eggs. Vitamin D is important for keeping your bones strong</a:t>
            </a:r>
            <a:r>
              <a:rPr lang="en-US" dirty="0"/>
              <a:t>, it helps your body absorb Calcium.</a:t>
            </a:r>
            <a:r>
              <a:rPr lang="en-US" u="none" dirty="0">
                <a:solidFill>
                  <a:schemeClr val="tx1"/>
                </a:solidFill>
              </a:rPr>
              <a:t> </a:t>
            </a:r>
            <a:endParaRPr lang="en-US" dirty="0"/>
          </a:p>
          <a:p>
            <a:pPr>
              <a:spcBef>
                <a:spcPct val="0"/>
              </a:spcBef>
            </a:pPr>
            <a:endParaRPr lang="en-US" dirty="0"/>
          </a:p>
          <a:p>
            <a:pPr>
              <a:spcBef>
                <a:spcPct val="0"/>
              </a:spcBef>
            </a:pPr>
            <a:r>
              <a:rPr lang="en-US" u="none" dirty="0">
                <a:solidFill>
                  <a:schemeClr val="tx1"/>
                </a:solidFill>
              </a:rPr>
              <a:t>Calcium keeps your bones strong and</a:t>
            </a:r>
            <a:r>
              <a:rPr lang="en-US" dirty="0"/>
              <a:t> helps your muscles move. It's what keeps you moving! It is very important for kids to get enough calcium so that their bones grow strong. You </a:t>
            </a:r>
            <a:r>
              <a:rPr lang="en-US" u="none" dirty="0">
                <a:solidFill>
                  <a:schemeClr val="tx1"/>
                </a:solidFill>
              </a:rPr>
              <a:t>can find </a:t>
            </a:r>
            <a:r>
              <a:rPr lang="en-US" dirty="0"/>
              <a:t>calcium</a:t>
            </a:r>
            <a:r>
              <a:rPr lang="en-US" u="none" dirty="0">
                <a:solidFill>
                  <a:schemeClr val="tx1"/>
                </a:solidFill>
              </a:rPr>
              <a:t> in milk, green veggies, yogurt, and cheese.</a:t>
            </a:r>
            <a:r>
              <a:rPr lang="en-US" dirty="0"/>
              <a:t> </a:t>
            </a:r>
          </a:p>
          <a:p>
            <a:pPr>
              <a:spcBef>
                <a:spcPct val="0"/>
              </a:spcBef>
            </a:pPr>
            <a:endParaRPr lang="en-US" dirty="0"/>
          </a:p>
          <a:p>
            <a:pPr>
              <a:spcBef>
                <a:spcPct val="0"/>
              </a:spcBef>
            </a:pPr>
            <a:r>
              <a:rPr lang="en-US" u="none" dirty="0">
                <a:solidFill>
                  <a:schemeClr val="tx1"/>
                </a:solidFill>
              </a:rPr>
              <a:t>Zinc </a:t>
            </a:r>
            <a:r>
              <a:rPr lang="en-US" dirty="0"/>
              <a:t>helps your body grow, heal,</a:t>
            </a:r>
            <a:r>
              <a:rPr lang="en-US" u="none" dirty="0">
                <a:solidFill>
                  <a:schemeClr val="tx1"/>
                </a:solidFill>
              </a:rPr>
              <a:t> and </a:t>
            </a:r>
            <a:r>
              <a:rPr lang="en-US" dirty="0"/>
              <a:t>fight diseases</a:t>
            </a:r>
            <a:r>
              <a:rPr lang="en-US" u="none" dirty="0">
                <a:solidFill>
                  <a:schemeClr val="tx1"/>
                </a:solidFill>
              </a:rPr>
              <a:t>. </a:t>
            </a:r>
            <a:r>
              <a:rPr lang="en-US" dirty="0"/>
              <a:t>It is also important for your senses of taste and smell! You</a:t>
            </a:r>
            <a:r>
              <a:rPr lang="en-US" u="none" dirty="0">
                <a:solidFill>
                  <a:schemeClr val="tx1"/>
                </a:solidFill>
              </a:rPr>
              <a:t> can find it in red meat, seafood, nuts, and whole grains!</a:t>
            </a:r>
            <a:endParaRPr lang="en-US" dirty="0"/>
          </a:p>
          <a:p>
            <a:pPr>
              <a:spcBef>
                <a:spcPct val="0"/>
              </a:spcBef>
            </a:pPr>
            <a:endParaRPr lang="en-US" dirty="0"/>
          </a:p>
        </p:txBody>
      </p:sp>
      <p:sp>
        <p:nvSpPr>
          <p:cNvPr id="4" name="Slide Number Placeholder 3"/>
          <p:cNvSpPr>
            <a:spLocks noGrp="1"/>
          </p:cNvSpPr>
          <p:nvPr>
            <p:ph type="sldNum" sz="quarter" idx="5"/>
          </p:nvPr>
        </p:nvSpPr>
        <p:spPr/>
        <p:txBody>
          <a:bodyPr/>
          <a:lstStyle/>
          <a:p>
            <a:fld id="{B2B0A31C-BE0A-024A-AE26-381DC989682F}" type="slidenum">
              <a:rPr lang="en-US" smtClean="0"/>
              <a:pPr/>
              <a:t>8</a:t>
            </a:fld>
            <a:endParaRPr lang="en-US"/>
          </a:p>
        </p:txBody>
      </p:sp>
    </p:spTree>
    <p:extLst>
      <p:ext uri="{BB962C8B-B14F-4D97-AF65-F5344CB8AC3E}">
        <p14:creationId xmlns:p14="http://schemas.microsoft.com/office/powerpoint/2010/main" val="31110989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cleft occurs when the roof of the mouth or the top lip (or both) doesn’t close properly during pregnancy. Clefts can be unilateral (one opening), bilateral (two openings), or affect the palate.</a:t>
            </a:r>
            <a:endParaRPr lang="en-US" dirty="0">
              <a:cs typeface="Calibri"/>
            </a:endParaRPr>
          </a:p>
          <a:p>
            <a:r>
              <a:rPr lang="en-US" dirty="0"/>
              <a:t>Untreated clefts can cause difficulties eating, breathing, speaking and even hearing, which can be detrimental to a child’s development.</a:t>
            </a:r>
            <a:endParaRPr lang="en-US" dirty="0">
              <a:cs typeface="Calibri"/>
            </a:endParaRPr>
          </a:p>
          <a:p>
            <a:r>
              <a:rPr lang="en-US" dirty="0"/>
              <a:t>Children with untreated clefts often feel isolated and can have trouble making friends.</a:t>
            </a:r>
            <a:endParaRPr lang="en-US" dirty="0">
              <a:cs typeface="Calibri"/>
            </a:endParaRPr>
          </a:p>
          <a:p>
            <a:r>
              <a:rPr lang="en-US" dirty="0"/>
              <a:t>Each year, more than 200,000 kids are born with cleft around the world, many are not able to afford surgery.    </a:t>
            </a:r>
            <a:endParaRPr lang="en-US" sz="1200" b="0" i="0" u="none" strike="noStrike"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0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2B0A31C-BE0A-024A-AE26-381DC989682F}" type="slidenum">
              <a:rPr lang="en-US" smtClean="0"/>
              <a:pPr/>
              <a:t>9</a:t>
            </a:fld>
            <a:endParaRPr lang="en-US"/>
          </a:p>
        </p:txBody>
      </p:sp>
    </p:spTree>
    <p:extLst>
      <p:ext uri="{BB962C8B-B14F-4D97-AF65-F5344CB8AC3E}">
        <p14:creationId xmlns:p14="http://schemas.microsoft.com/office/powerpoint/2010/main" val="15137877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668025" y="2404830"/>
            <a:ext cx="7654152" cy="1025211"/>
          </a:xfrm>
        </p:spPr>
        <p:txBody>
          <a:bodyPr>
            <a:normAutofit/>
          </a:bodyPr>
          <a:lstStyle>
            <a:lvl1pPr algn="l">
              <a:defRPr sz="2400" cap="all">
                <a:solidFill>
                  <a:srgbClr val="FFFFFF"/>
                </a:solidFill>
              </a:defRPr>
            </a:lvl1pPr>
          </a:lstStyle>
          <a:p>
            <a:r>
              <a:rPr lang="en-US"/>
              <a:t>Click to edit Master title style</a:t>
            </a:r>
          </a:p>
        </p:txBody>
      </p:sp>
      <p:sp>
        <p:nvSpPr>
          <p:cNvPr id="4" name="Date Placeholder 3"/>
          <p:cNvSpPr>
            <a:spLocks noGrp="1"/>
          </p:cNvSpPr>
          <p:nvPr>
            <p:ph type="dt" sz="half" idx="10"/>
          </p:nvPr>
        </p:nvSpPr>
        <p:spPr>
          <a:xfrm>
            <a:off x="2694407" y="3155636"/>
            <a:ext cx="2133600" cy="365125"/>
          </a:xfrm>
        </p:spPr>
        <p:txBody>
          <a:bodyPr anchor="t"/>
          <a:lstStyle>
            <a:lvl1pPr>
              <a:defRPr>
                <a:solidFill>
                  <a:srgbClr val="FFFFFF"/>
                </a:solidFill>
              </a:defRPr>
            </a:lvl1pPr>
          </a:lstStyle>
          <a:p>
            <a:fld id="{1944B81A-73CD-8C44-9D84-8CF6F88D5F29}" type="datetime1">
              <a:rPr lang="en-US" smtClean="0"/>
              <a:pPr/>
              <a:t>4/10/2020</a:t>
            </a:fld>
            <a:endParaRPr lang="en-US"/>
          </a:p>
        </p:txBody>
      </p:sp>
      <p:pic>
        <p:nvPicPr>
          <p:cNvPr id="10" name="Picture 9" descr="SmileTrain_logo_ko.png"/>
          <p:cNvPicPr>
            <a:picLocks noChangeAspect="1"/>
          </p:cNvPicPr>
          <p:nvPr userDrawn="1"/>
        </p:nvPicPr>
        <p:blipFill>
          <a:blip r:embed="rId3"/>
          <a:stretch>
            <a:fillRect/>
          </a:stretch>
        </p:blipFill>
        <p:spPr>
          <a:xfrm>
            <a:off x="440032" y="2389615"/>
            <a:ext cx="2111376" cy="914400"/>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useBgFill="1">
        <p:nvSpPr>
          <p:cNvPr id="12" name="Picture Placeholder 11"/>
          <p:cNvSpPr>
            <a:spLocks noGrp="1"/>
          </p:cNvSpPr>
          <p:nvPr>
            <p:ph type="pic" sz="quarter" idx="10"/>
          </p:nvPr>
        </p:nvSpPr>
        <p:spPr>
          <a:xfrm>
            <a:off x="307975" y="496605"/>
            <a:ext cx="8528050" cy="5346416"/>
          </a:xfrm>
        </p:spPr>
        <p:txBody>
          <a:bodyPr wrap="none" anchor="t"/>
          <a:lstStyle/>
          <a:p>
            <a:r>
              <a:rPr lang="en-US"/>
              <a:t>Click icon to add picture</a:t>
            </a:r>
          </a:p>
        </p:txBody>
      </p:sp>
      <p:pic>
        <p:nvPicPr>
          <p:cNvPr id="8" name="Picture 7" descr="smiletrain_logo_fullcolor.png"/>
          <p:cNvPicPr>
            <a:picLocks noChangeAspect="1"/>
          </p:cNvPicPr>
          <p:nvPr userDrawn="1"/>
        </p:nvPicPr>
        <p:blipFill>
          <a:blip r:embed="rId2"/>
          <a:stretch>
            <a:fillRect/>
          </a:stretch>
        </p:blipFill>
        <p:spPr>
          <a:xfrm>
            <a:off x="7781925" y="6166630"/>
            <a:ext cx="1054100" cy="457200"/>
          </a:xfrm>
          <a:prstGeom prst="rect">
            <a:avLst/>
          </a:prstGeom>
        </p:spPr>
      </p:pic>
      <p:pic>
        <p:nvPicPr>
          <p:cNvPr id="10" name="Picture 9"/>
          <p:cNvPicPr>
            <a:picLocks noChangeAspect="1"/>
          </p:cNvPicPr>
          <p:nvPr/>
        </p:nvPicPr>
        <p:blipFill>
          <a:blip r:embed="rId3"/>
          <a:stretch>
            <a:fillRect/>
          </a:stretch>
        </p:blipFill>
        <p:spPr>
          <a:xfrm>
            <a:off x="-12700" y="6747395"/>
            <a:ext cx="9169400" cy="13970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8" name="Picture 7" descr="smiletrain_logo_fullcolor.png"/>
          <p:cNvPicPr>
            <a:picLocks noChangeAspect="1"/>
          </p:cNvPicPr>
          <p:nvPr userDrawn="1"/>
        </p:nvPicPr>
        <p:blipFill>
          <a:blip r:embed="rId2"/>
          <a:stretch>
            <a:fillRect/>
          </a:stretch>
        </p:blipFill>
        <p:spPr>
          <a:xfrm>
            <a:off x="7781925" y="6166630"/>
            <a:ext cx="1054100" cy="457200"/>
          </a:xfrm>
          <a:prstGeom prst="rect">
            <a:avLst/>
          </a:prstGeom>
        </p:spPr>
      </p:pic>
      <p:pic>
        <p:nvPicPr>
          <p:cNvPr id="10" name="Picture 9"/>
          <p:cNvPicPr>
            <a:picLocks noChangeAspect="1"/>
          </p:cNvPicPr>
          <p:nvPr/>
        </p:nvPicPr>
        <p:blipFill>
          <a:blip r:embed="rId3"/>
          <a:stretch>
            <a:fillRect/>
          </a:stretch>
        </p:blipFill>
        <p:spPr>
          <a:xfrm>
            <a:off x="-12700" y="6747395"/>
            <a:ext cx="9169400" cy="139700"/>
          </a:xfrm>
          <a:prstGeom prst="rect">
            <a:avLst/>
          </a:prstGeom>
        </p:spPr>
      </p:pic>
      <p:sp useBgFill="1">
        <p:nvSpPr>
          <p:cNvPr id="12" name="Picture Placeholder 11"/>
          <p:cNvSpPr>
            <a:spLocks noGrp="1"/>
          </p:cNvSpPr>
          <p:nvPr>
            <p:ph type="pic" sz="quarter" idx="10"/>
          </p:nvPr>
        </p:nvSpPr>
        <p:spPr>
          <a:xfrm>
            <a:off x="307975" y="496605"/>
            <a:ext cx="8528050" cy="5346416"/>
          </a:xfrm>
        </p:spPr>
        <p:txBody>
          <a:bodyPr wrap="none" anchor="t"/>
          <a:lstStyle/>
          <a:p>
            <a:r>
              <a:rPr lang="en-US"/>
              <a:t>Click icon to add picture</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851088"/>
            <a:ext cx="8229600" cy="1143000"/>
          </a:xfrm>
        </p:spPr>
        <p:txBody>
          <a:bodyPr/>
          <a:lstStyle>
            <a:lvl1pPr>
              <a:defRPr sz="2400"/>
            </a:lvl1pPr>
          </a:lstStyle>
          <a:p>
            <a:r>
              <a:rPr lang="en-US"/>
              <a:t>Thank You</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E8515-6C1D-4E65-95F0-1B14EFA921F1}"/>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30CFD33D-6057-4AA0-9F41-8DADFCCD0CB1}"/>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7D29E6A-0237-4C5D-8A0C-E627E534C58F}"/>
              </a:ext>
            </a:extLst>
          </p:cNvPr>
          <p:cNvSpPr>
            <a:spLocks noGrp="1"/>
          </p:cNvSpPr>
          <p:nvPr>
            <p:ph type="dt" sz="half" idx="10"/>
          </p:nvPr>
        </p:nvSpPr>
        <p:spPr/>
        <p:txBody>
          <a:bodyPr/>
          <a:lstStyle/>
          <a:p>
            <a:fld id="{CF0508F9-ABD5-8E4E-9509-DE79ABBDE5E0}" type="datetime1">
              <a:rPr lang="en-US" smtClean="0"/>
              <a:pPr/>
              <a:t>4/10/2020</a:t>
            </a:fld>
            <a:endParaRPr lang="en-US"/>
          </a:p>
        </p:txBody>
      </p:sp>
      <p:sp>
        <p:nvSpPr>
          <p:cNvPr id="5" name="Footer Placeholder 4">
            <a:extLst>
              <a:ext uri="{FF2B5EF4-FFF2-40B4-BE49-F238E27FC236}">
                <a16:creationId xmlns:a16="http://schemas.microsoft.com/office/drawing/2014/main" id="{4CAC11AB-323D-4C8D-BCB3-98435EF490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F97B1C-7DB8-4AED-9A2B-26986BD4FC72}"/>
              </a:ext>
            </a:extLst>
          </p:cNvPr>
          <p:cNvSpPr>
            <a:spLocks noGrp="1"/>
          </p:cNvSpPr>
          <p:nvPr>
            <p:ph type="sldNum" sz="quarter" idx="12"/>
          </p:nvPr>
        </p:nvSpPr>
        <p:spPr/>
        <p:txBody>
          <a:bodyPr/>
          <a:lstStyle/>
          <a:p>
            <a:fld id="{E31E3CB6-B9A2-B54A-AE1D-E214BD8CA0B2}" type="slidenum">
              <a:rPr lang="en-US" smtClean="0"/>
              <a:pPr/>
              <a:t>‹#›</a:t>
            </a:fld>
            <a:endParaRPr lang="en-US"/>
          </a:p>
        </p:txBody>
      </p:sp>
    </p:spTree>
    <p:extLst>
      <p:ext uri="{BB962C8B-B14F-4D97-AF65-F5344CB8AC3E}">
        <p14:creationId xmlns:p14="http://schemas.microsoft.com/office/powerpoint/2010/main" val="3043902283"/>
      </p:ext>
    </p:extLst>
  </p:cSld>
  <p:clrMapOvr>
    <a:masterClrMapping/>
  </p:clrMapOvr>
  <p:hf hdr="0" ftr="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340" y="2346510"/>
            <a:ext cx="7654152" cy="1025211"/>
          </a:xfrm>
        </p:spPr>
        <p:txBody>
          <a:bodyPr>
            <a:normAutofit/>
          </a:bodyPr>
          <a:lstStyle>
            <a:lvl1pPr algn="l">
              <a:defRPr sz="2400">
                <a:solidFill>
                  <a:srgbClr val="FFFFFF"/>
                </a:solidFill>
              </a:defRPr>
            </a:lvl1pPr>
          </a:lstStyle>
          <a:p>
            <a:r>
              <a:rPr lang="en-US"/>
              <a:t>Click to edit Master title style</a:t>
            </a:r>
          </a:p>
        </p:txBody>
      </p:sp>
      <p:pic>
        <p:nvPicPr>
          <p:cNvPr id="10" name="Picture 9" descr="SmileTrain_logo_ko.png"/>
          <p:cNvPicPr>
            <a:picLocks noChangeAspect="1"/>
          </p:cNvPicPr>
          <p:nvPr userDrawn="1"/>
        </p:nvPicPr>
        <p:blipFill>
          <a:blip r:embed="rId3"/>
          <a:stretch>
            <a:fillRect/>
          </a:stretch>
        </p:blipFill>
        <p:spPr>
          <a:xfrm>
            <a:off x="7476901" y="6004464"/>
            <a:ext cx="1335313" cy="578301"/>
          </a:xfrm>
          <a:prstGeom prst="rect">
            <a:avLst/>
          </a:prstGeom>
        </p:spPr>
      </p:pic>
      <p:sp>
        <p:nvSpPr>
          <p:cNvPr id="7" name="Text Placeholder 2"/>
          <p:cNvSpPr>
            <a:spLocks noGrp="1"/>
          </p:cNvSpPr>
          <p:nvPr>
            <p:ph type="body" idx="1"/>
          </p:nvPr>
        </p:nvSpPr>
        <p:spPr>
          <a:xfrm>
            <a:off x="676960" y="1169471"/>
            <a:ext cx="7772400" cy="1500187"/>
          </a:xfrm>
        </p:spPr>
        <p:txBody>
          <a:bodyPr anchor="b"/>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340" y="2346510"/>
            <a:ext cx="7654152" cy="1025211"/>
          </a:xfrm>
        </p:spPr>
        <p:txBody>
          <a:bodyPr>
            <a:normAutofit/>
          </a:bodyPr>
          <a:lstStyle>
            <a:lvl1pPr algn="l">
              <a:defRPr sz="2400">
                <a:solidFill>
                  <a:srgbClr val="FFFFFF"/>
                </a:solidFill>
              </a:defRPr>
            </a:lvl1pPr>
          </a:lstStyle>
          <a:p>
            <a:r>
              <a:rPr lang="en-US"/>
              <a:t>Click to edit Master title style</a:t>
            </a:r>
          </a:p>
        </p:txBody>
      </p:sp>
      <p:pic>
        <p:nvPicPr>
          <p:cNvPr id="10" name="Picture 9" descr="SmileTrain_logo_ko.png"/>
          <p:cNvPicPr>
            <a:picLocks noChangeAspect="1"/>
          </p:cNvPicPr>
          <p:nvPr userDrawn="1"/>
        </p:nvPicPr>
        <p:blipFill>
          <a:blip r:embed="rId3"/>
          <a:stretch>
            <a:fillRect/>
          </a:stretch>
        </p:blipFill>
        <p:spPr>
          <a:xfrm>
            <a:off x="7476901" y="6004464"/>
            <a:ext cx="1335313" cy="578301"/>
          </a:xfrm>
          <a:prstGeom prst="rect">
            <a:avLst/>
          </a:prstGeom>
        </p:spPr>
      </p:pic>
      <p:sp>
        <p:nvSpPr>
          <p:cNvPr id="7" name="Text Placeholder 2"/>
          <p:cNvSpPr>
            <a:spLocks noGrp="1"/>
          </p:cNvSpPr>
          <p:nvPr>
            <p:ph type="body" idx="1"/>
          </p:nvPr>
        </p:nvSpPr>
        <p:spPr>
          <a:xfrm>
            <a:off x="676960" y="1169471"/>
            <a:ext cx="7772400" cy="1500187"/>
          </a:xfrm>
        </p:spPr>
        <p:txBody>
          <a:bodyPr anchor="b"/>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2700" y="578500"/>
            <a:ext cx="9169400" cy="6311900"/>
          </a:xfrm>
          <a:prstGeom prst="rect">
            <a:avLst/>
          </a:prstGeom>
        </p:spPr>
      </p:pic>
      <p:sp>
        <p:nvSpPr>
          <p:cNvPr id="2" name="Title 1"/>
          <p:cNvSpPr>
            <a:spLocks noGrp="1"/>
          </p:cNvSpPr>
          <p:nvPr>
            <p:ph type="title"/>
          </p:nvPr>
        </p:nvSpPr>
        <p:spPr>
          <a:xfrm>
            <a:off x="457200" y="190398"/>
            <a:ext cx="8229600" cy="303862"/>
          </a:xfrm>
        </p:spPr>
        <p:txBody>
          <a:bodyPr>
            <a:normAutofit/>
          </a:bodyPr>
          <a:lstStyle>
            <a:lvl1pPr algn="l">
              <a:defRPr sz="1200">
                <a:solidFill>
                  <a:schemeClr val="accent1"/>
                </a:solidFill>
              </a:defRPr>
            </a:lvl1pPr>
          </a:lstStyle>
          <a:p>
            <a:r>
              <a:rPr lang="en-US"/>
              <a:t>Click to edit Master title style</a:t>
            </a:r>
          </a:p>
        </p:txBody>
      </p:sp>
      <p:sp>
        <p:nvSpPr>
          <p:cNvPr id="3" name="Content Placeholder 2"/>
          <p:cNvSpPr>
            <a:spLocks noGrp="1"/>
          </p:cNvSpPr>
          <p:nvPr>
            <p:ph idx="1"/>
          </p:nvPr>
        </p:nvSpPr>
        <p:spPr>
          <a:xfrm>
            <a:off x="457200" y="1023800"/>
            <a:ext cx="8229600" cy="50606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457200" y="6356350"/>
            <a:ext cx="2895600" cy="365125"/>
          </a:xfrm>
        </p:spPr>
        <p:txBody>
          <a:bodyPr/>
          <a:lstStyle>
            <a:lvl1pPr algn="l">
              <a:defRPr/>
            </a:lvl1pPr>
          </a:lstStyle>
          <a:p>
            <a:endParaRPr lang="en-US"/>
          </a:p>
        </p:txBody>
      </p:sp>
      <p:sp>
        <p:nvSpPr>
          <p:cNvPr id="6" name="Slide Number Placeholder 5"/>
          <p:cNvSpPr>
            <a:spLocks noGrp="1"/>
          </p:cNvSpPr>
          <p:nvPr>
            <p:ph type="sldNum" sz="quarter" idx="12"/>
          </p:nvPr>
        </p:nvSpPr>
        <p:spPr/>
        <p:txBody>
          <a:bodyPr/>
          <a:lstStyle/>
          <a:p>
            <a:fld id="{E31E3CB6-B9A2-B54A-AE1D-E214BD8CA0B2}" type="slidenum">
              <a:rPr lang="en-US" smtClean="0"/>
              <a:pPr/>
              <a:t>‹#›</a:t>
            </a:fld>
            <a:endParaRPr lang="en-US"/>
          </a:p>
        </p:txBody>
      </p:sp>
      <p:pic>
        <p:nvPicPr>
          <p:cNvPr id="8" name="Picture 7" descr="smiletrain_logo_fullcolor.png"/>
          <p:cNvPicPr>
            <a:picLocks noChangeAspect="1"/>
          </p:cNvPicPr>
          <p:nvPr userDrawn="1"/>
        </p:nvPicPr>
        <p:blipFill>
          <a:blip r:embed="rId3"/>
          <a:stretch>
            <a:fillRect/>
          </a:stretch>
        </p:blipFill>
        <p:spPr>
          <a:xfrm>
            <a:off x="7781925" y="6166630"/>
            <a:ext cx="1054100" cy="45720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2700" y="578500"/>
            <a:ext cx="9169400" cy="6311900"/>
          </a:xfrm>
          <a:prstGeom prst="rect">
            <a:avLst/>
          </a:prstGeom>
        </p:spPr>
      </p:pic>
      <p:sp>
        <p:nvSpPr>
          <p:cNvPr id="2" name="Title 1"/>
          <p:cNvSpPr>
            <a:spLocks noGrp="1"/>
          </p:cNvSpPr>
          <p:nvPr>
            <p:ph type="title"/>
          </p:nvPr>
        </p:nvSpPr>
        <p:spPr>
          <a:xfrm>
            <a:off x="457200" y="190398"/>
            <a:ext cx="8229600" cy="303862"/>
          </a:xfrm>
        </p:spPr>
        <p:txBody>
          <a:bodyPr>
            <a:normAutofit/>
          </a:bodyPr>
          <a:lstStyle>
            <a:lvl1pPr algn="l">
              <a:defRPr sz="1200">
                <a:solidFill>
                  <a:schemeClr val="accent3"/>
                </a:solidFill>
              </a:defRPr>
            </a:lvl1pPr>
          </a:lstStyle>
          <a:p>
            <a:r>
              <a:rPr lang="en-US"/>
              <a:t>Click to edit Master title style</a:t>
            </a:r>
          </a:p>
        </p:txBody>
      </p:sp>
      <p:sp>
        <p:nvSpPr>
          <p:cNvPr id="3" name="Content Placeholder 2"/>
          <p:cNvSpPr>
            <a:spLocks noGrp="1"/>
          </p:cNvSpPr>
          <p:nvPr>
            <p:ph idx="1"/>
          </p:nvPr>
        </p:nvSpPr>
        <p:spPr>
          <a:xfrm>
            <a:off x="457200" y="1023800"/>
            <a:ext cx="8229600" cy="50606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457200" y="6356350"/>
            <a:ext cx="2895600" cy="365125"/>
          </a:xfrm>
        </p:spPr>
        <p:txBody>
          <a:bodyPr/>
          <a:lstStyle>
            <a:lvl1pPr algn="l">
              <a:defRPr/>
            </a:lvl1pPr>
          </a:lstStyle>
          <a:p>
            <a:endParaRPr lang="en-US"/>
          </a:p>
        </p:txBody>
      </p:sp>
      <p:sp>
        <p:nvSpPr>
          <p:cNvPr id="6" name="Slide Number Placeholder 5"/>
          <p:cNvSpPr>
            <a:spLocks noGrp="1"/>
          </p:cNvSpPr>
          <p:nvPr>
            <p:ph type="sldNum" sz="quarter" idx="12"/>
          </p:nvPr>
        </p:nvSpPr>
        <p:spPr/>
        <p:txBody>
          <a:bodyPr/>
          <a:lstStyle/>
          <a:p>
            <a:fld id="{E31E3CB6-B9A2-B54A-AE1D-E214BD8CA0B2}" type="slidenum">
              <a:rPr lang="en-US" smtClean="0"/>
              <a:pPr/>
              <a:t>‹#›</a:t>
            </a:fld>
            <a:endParaRPr lang="en-US"/>
          </a:p>
        </p:txBody>
      </p:sp>
      <p:pic>
        <p:nvPicPr>
          <p:cNvPr id="8" name="Picture 7" descr="smiletrain_logo_fullcolor.png"/>
          <p:cNvPicPr>
            <a:picLocks noChangeAspect="1"/>
          </p:cNvPicPr>
          <p:nvPr userDrawn="1"/>
        </p:nvPicPr>
        <p:blipFill>
          <a:blip r:embed="rId3"/>
          <a:stretch>
            <a:fillRect/>
          </a:stretch>
        </p:blipFill>
        <p:spPr>
          <a:xfrm>
            <a:off x="7781925" y="6166630"/>
            <a:ext cx="1054100" cy="45720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2700" y="578500"/>
            <a:ext cx="9169400" cy="6311900"/>
          </a:xfrm>
          <a:prstGeom prst="rect">
            <a:avLst/>
          </a:prstGeom>
        </p:spPr>
      </p:pic>
      <p:sp>
        <p:nvSpPr>
          <p:cNvPr id="2" name="Title 1"/>
          <p:cNvSpPr>
            <a:spLocks noGrp="1"/>
          </p:cNvSpPr>
          <p:nvPr>
            <p:ph type="title"/>
          </p:nvPr>
        </p:nvSpPr>
        <p:spPr>
          <a:xfrm>
            <a:off x="457200" y="190398"/>
            <a:ext cx="8229600" cy="303862"/>
          </a:xfrm>
        </p:spPr>
        <p:txBody>
          <a:bodyPr>
            <a:normAutofit/>
          </a:bodyPr>
          <a:lstStyle>
            <a:lvl1pPr algn="l">
              <a:defRPr sz="1200">
                <a:solidFill>
                  <a:schemeClr val="accent1"/>
                </a:solidFill>
              </a:defRPr>
            </a:lvl1pPr>
          </a:lstStyle>
          <a:p>
            <a:r>
              <a:rPr lang="en-US"/>
              <a:t>Click to edit Master title style</a:t>
            </a:r>
          </a:p>
        </p:txBody>
      </p:sp>
      <p:sp>
        <p:nvSpPr>
          <p:cNvPr id="3" name="Content Placeholder 2"/>
          <p:cNvSpPr>
            <a:spLocks noGrp="1"/>
          </p:cNvSpPr>
          <p:nvPr>
            <p:ph idx="1"/>
          </p:nvPr>
        </p:nvSpPr>
        <p:spPr>
          <a:xfrm>
            <a:off x="3493524" y="1023800"/>
            <a:ext cx="5193275" cy="50606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457200" y="6356350"/>
            <a:ext cx="2895600" cy="365125"/>
          </a:xfrm>
        </p:spPr>
        <p:txBody>
          <a:bodyPr/>
          <a:lstStyle>
            <a:lvl1pPr algn="l">
              <a:defRPr/>
            </a:lvl1pPr>
          </a:lstStyle>
          <a:p>
            <a:endParaRPr lang="en-US"/>
          </a:p>
        </p:txBody>
      </p:sp>
      <p:sp>
        <p:nvSpPr>
          <p:cNvPr id="6" name="Slide Number Placeholder 5"/>
          <p:cNvSpPr>
            <a:spLocks noGrp="1"/>
          </p:cNvSpPr>
          <p:nvPr>
            <p:ph type="sldNum" sz="quarter" idx="12"/>
          </p:nvPr>
        </p:nvSpPr>
        <p:spPr/>
        <p:txBody>
          <a:bodyPr/>
          <a:lstStyle/>
          <a:p>
            <a:fld id="{E31E3CB6-B9A2-B54A-AE1D-E214BD8CA0B2}" type="slidenum">
              <a:rPr lang="en-US" smtClean="0"/>
              <a:pPr/>
              <a:t>‹#›</a:t>
            </a:fld>
            <a:endParaRPr lang="en-US"/>
          </a:p>
        </p:txBody>
      </p:sp>
      <p:sp>
        <p:nvSpPr>
          <p:cNvPr id="11" name="Picture Placeholder 10"/>
          <p:cNvSpPr>
            <a:spLocks noGrp="1"/>
          </p:cNvSpPr>
          <p:nvPr>
            <p:ph type="pic" sz="quarter" idx="13"/>
          </p:nvPr>
        </p:nvSpPr>
        <p:spPr>
          <a:xfrm>
            <a:off x="457200" y="1023938"/>
            <a:ext cx="2895600" cy="5060950"/>
          </a:xfrm>
        </p:spPr>
        <p:txBody>
          <a:bodyPr/>
          <a:lstStyle/>
          <a:p>
            <a:r>
              <a:rPr lang="en-US"/>
              <a:t>Click icon to add picture</a:t>
            </a:r>
          </a:p>
        </p:txBody>
      </p:sp>
      <p:pic>
        <p:nvPicPr>
          <p:cNvPr id="10" name="Picture 9" descr="smiletrain_logo_fullcolor.png"/>
          <p:cNvPicPr>
            <a:picLocks noChangeAspect="1"/>
          </p:cNvPicPr>
          <p:nvPr userDrawn="1"/>
        </p:nvPicPr>
        <p:blipFill>
          <a:blip r:embed="rId3"/>
          <a:stretch>
            <a:fillRect/>
          </a:stretch>
        </p:blipFill>
        <p:spPr>
          <a:xfrm>
            <a:off x="7781925" y="6166630"/>
            <a:ext cx="1054100" cy="45720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2700" y="578500"/>
            <a:ext cx="9169400" cy="6311900"/>
          </a:xfrm>
          <a:prstGeom prst="rect">
            <a:avLst/>
          </a:prstGeom>
        </p:spPr>
      </p:pic>
      <p:sp>
        <p:nvSpPr>
          <p:cNvPr id="2" name="Title 1"/>
          <p:cNvSpPr>
            <a:spLocks noGrp="1"/>
          </p:cNvSpPr>
          <p:nvPr>
            <p:ph type="title"/>
          </p:nvPr>
        </p:nvSpPr>
        <p:spPr>
          <a:xfrm>
            <a:off x="457200" y="190398"/>
            <a:ext cx="8229600" cy="303862"/>
          </a:xfrm>
        </p:spPr>
        <p:txBody>
          <a:bodyPr>
            <a:normAutofit/>
          </a:bodyPr>
          <a:lstStyle>
            <a:lvl1pPr algn="l">
              <a:defRPr sz="1200">
                <a:solidFill>
                  <a:schemeClr val="accent3"/>
                </a:solidFill>
              </a:defRPr>
            </a:lvl1pPr>
          </a:lstStyle>
          <a:p>
            <a:r>
              <a:rPr lang="en-US"/>
              <a:t>Click to edit Master title style</a:t>
            </a:r>
          </a:p>
        </p:txBody>
      </p:sp>
      <p:sp>
        <p:nvSpPr>
          <p:cNvPr id="5" name="Footer Placeholder 4"/>
          <p:cNvSpPr>
            <a:spLocks noGrp="1"/>
          </p:cNvSpPr>
          <p:nvPr>
            <p:ph type="ftr" sz="quarter" idx="11"/>
          </p:nvPr>
        </p:nvSpPr>
        <p:spPr>
          <a:xfrm>
            <a:off x="457200" y="6356350"/>
            <a:ext cx="2895600" cy="365125"/>
          </a:xfrm>
        </p:spPr>
        <p:txBody>
          <a:bodyPr/>
          <a:lstStyle>
            <a:lvl1pPr algn="l">
              <a:defRPr/>
            </a:lvl1pPr>
          </a:lstStyle>
          <a:p>
            <a:endParaRPr lang="en-US"/>
          </a:p>
        </p:txBody>
      </p:sp>
      <p:sp>
        <p:nvSpPr>
          <p:cNvPr id="6" name="Slide Number Placeholder 5"/>
          <p:cNvSpPr>
            <a:spLocks noGrp="1"/>
          </p:cNvSpPr>
          <p:nvPr>
            <p:ph type="sldNum" sz="quarter" idx="12"/>
          </p:nvPr>
        </p:nvSpPr>
        <p:spPr/>
        <p:txBody>
          <a:bodyPr/>
          <a:lstStyle/>
          <a:p>
            <a:fld id="{E31E3CB6-B9A2-B54A-AE1D-E214BD8CA0B2}" type="slidenum">
              <a:rPr lang="en-US" smtClean="0"/>
              <a:pPr/>
              <a:t>‹#›</a:t>
            </a:fld>
            <a:endParaRPr lang="en-US"/>
          </a:p>
        </p:txBody>
      </p:sp>
      <p:pic>
        <p:nvPicPr>
          <p:cNvPr id="8" name="Picture 7" descr="smiletrain_logo_fullcolor.png"/>
          <p:cNvPicPr>
            <a:picLocks noChangeAspect="1"/>
          </p:cNvPicPr>
          <p:nvPr userDrawn="1"/>
        </p:nvPicPr>
        <p:blipFill>
          <a:blip r:embed="rId3"/>
          <a:stretch>
            <a:fillRect/>
          </a:stretch>
        </p:blipFill>
        <p:spPr>
          <a:xfrm>
            <a:off x="7781925" y="6166630"/>
            <a:ext cx="1054100" cy="457200"/>
          </a:xfrm>
          <a:prstGeom prst="rect">
            <a:avLst/>
          </a:prstGeom>
        </p:spPr>
      </p:pic>
      <p:sp>
        <p:nvSpPr>
          <p:cNvPr id="10" name="Content Placeholder 2"/>
          <p:cNvSpPr>
            <a:spLocks noGrp="1"/>
          </p:cNvSpPr>
          <p:nvPr>
            <p:ph idx="1"/>
          </p:nvPr>
        </p:nvSpPr>
        <p:spPr>
          <a:xfrm>
            <a:off x="3493524" y="1023800"/>
            <a:ext cx="5193275" cy="50606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p:cNvSpPr>
            <a:spLocks noGrp="1"/>
          </p:cNvSpPr>
          <p:nvPr>
            <p:ph type="pic" sz="quarter" idx="13"/>
          </p:nvPr>
        </p:nvSpPr>
        <p:spPr>
          <a:xfrm>
            <a:off x="457200" y="1023938"/>
            <a:ext cx="2895600" cy="5060950"/>
          </a:xfrm>
        </p:spPr>
        <p:txBody>
          <a:bodyPr anchor="t"/>
          <a:lstStyle/>
          <a:p>
            <a:r>
              <a:rPr lang="en-US"/>
              <a:t>Click icon to add picture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2700" y="578500"/>
            <a:ext cx="9169400" cy="6311900"/>
          </a:xfrm>
          <a:prstGeom prst="rect">
            <a:avLst/>
          </a:prstGeom>
        </p:spPr>
      </p:pic>
      <p:sp>
        <p:nvSpPr>
          <p:cNvPr id="2" name="Title 1"/>
          <p:cNvSpPr>
            <a:spLocks noGrp="1"/>
          </p:cNvSpPr>
          <p:nvPr>
            <p:ph type="title"/>
          </p:nvPr>
        </p:nvSpPr>
        <p:spPr>
          <a:xfrm>
            <a:off x="457200" y="190398"/>
            <a:ext cx="8229600" cy="303862"/>
          </a:xfrm>
        </p:spPr>
        <p:txBody>
          <a:bodyPr>
            <a:normAutofit/>
          </a:bodyPr>
          <a:lstStyle>
            <a:lvl1pPr algn="l">
              <a:defRPr sz="1200">
                <a:solidFill>
                  <a:schemeClr val="accent1"/>
                </a:solidFill>
              </a:defRPr>
            </a:lvl1pPr>
          </a:lstStyle>
          <a:p>
            <a:r>
              <a:rPr lang="en-US"/>
              <a:t>Click to edit Master title style</a:t>
            </a:r>
          </a:p>
        </p:txBody>
      </p:sp>
      <p:sp>
        <p:nvSpPr>
          <p:cNvPr id="5" name="Footer Placeholder 4"/>
          <p:cNvSpPr>
            <a:spLocks noGrp="1"/>
          </p:cNvSpPr>
          <p:nvPr>
            <p:ph type="ftr" sz="quarter" idx="11"/>
          </p:nvPr>
        </p:nvSpPr>
        <p:spPr>
          <a:xfrm>
            <a:off x="457200" y="6356350"/>
            <a:ext cx="2895600" cy="365125"/>
          </a:xfrm>
        </p:spPr>
        <p:txBody>
          <a:bodyPr/>
          <a:lstStyle>
            <a:lvl1pPr algn="l">
              <a:defRPr/>
            </a:lvl1pPr>
          </a:lstStyle>
          <a:p>
            <a:endParaRPr lang="en-US"/>
          </a:p>
        </p:txBody>
      </p:sp>
      <p:sp>
        <p:nvSpPr>
          <p:cNvPr id="6" name="Slide Number Placeholder 5"/>
          <p:cNvSpPr>
            <a:spLocks noGrp="1"/>
          </p:cNvSpPr>
          <p:nvPr>
            <p:ph type="sldNum" sz="quarter" idx="12"/>
          </p:nvPr>
        </p:nvSpPr>
        <p:spPr/>
        <p:txBody>
          <a:bodyPr/>
          <a:lstStyle/>
          <a:p>
            <a:fld id="{E31E3CB6-B9A2-B54A-AE1D-E214BD8CA0B2}" type="slidenum">
              <a:rPr lang="en-US" smtClean="0"/>
              <a:pPr/>
              <a:t>‹#›</a:t>
            </a:fld>
            <a:endParaRPr lang="en-US"/>
          </a:p>
        </p:txBody>
      </p:sp>
      <p:sp>
        <p:nvSpPr>
          <p:cNvPr id="14" name="Chart Placeholder 13"/>
          <p:cNvSpPr>
            <a:spLocks noGrp="1"/>
          </p:cNvSpPr>
          <p:nvPr>
            <p:ph type="chart" sz="quarter" idx="13"/>
          </p:nvPr>
        </p:nvSpPr>
        <p:spPr>
          <a:xfrm>
            <a:off x="457200" y="1114425"/>
            <a:ext cx="8229600" cy="4833938"/>
          </a:xfrm>
        </p:spPr>
        <p:txBody>
          <a:bodyPr/>
          <a:lstStyle/>
          <a:p>
            <a:r>
              <a:rPr lang="en-US"/>
              <a:t>Click icon to add chart</a:t>
            </a:r>
          </a:p>
        </p:txBody>
      </p:sp>
      <p:pic>
        <p:nvPicPr>
          <p:cNvPr id="10" name="Picture 9" descr="smiletrain_logo_fullcolor.png"/>
          <p:cNvPicPr>
            <a:picLocks noChangeAspect="1"/>
          </p:cNvPicPr>
          <p:nvPr userDrawn="1"/>
        </p:nvPicPr>
        <p:blipFill>
          <a:blip r:embed="rId3"/>
          <a:stretch>
            <a:fillRect/>
          </a:stretch>
        </p:blipFill>
        <p:spPr>
          <a:xfrm>
            <a:off x="7781925" y="6166630"/>
            <a:ext cx="1054100" cy="45720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2700" y="578500"/>
            <a:ext cx="9169400" cy="6311900"/>
          </a:xfrm>
          <a:prstGeom prst="rect">
            <a:avLst/>
          </a:prstGeom>
        </p:spPr>
      </p:pic>
      <p:sp>
        <p:nvSpPr>
          <p:cNvPr id="2" name="Title 1"/>
          <p:cNvSpPr>
            <a:spLocks noGrp="1"/>
          </p:cNvSpPr>
          <p:nvPr>
            <p:ph type="title"/>
          </p:nvPr>
        </p:nvSpPr>
        <p:spPr>
          <a:xfrm>
            <a:off x="457200" y="190398"/>
            <a:ext cx="8229600" cy="303862"/>
          </a:xfrm>
        </p:spPr>
        <p:txBody>
          <a:bodyPr>
            <a:normAutofit/>
          </a:bodyPr>
          <a:lstStyle>
            <a:lvl1pPr algn="l">
              <a:defRPr sz="1200">
                <a:solidFill>
                  <a:schemeClr val="accent3"/>
                </a:solidFill>
              </a:defRPr>
            </a:lvl1pPr>
          </a:lstStyle>
          <a:p>
            <a:r>
              <a:rPr lang="en-US"/>
              <a:t>Click to edit Master title style</a:t>
            </a:r>
          </a:p>
        </p:txBody>
      </p:sp>
      <p:sp>
        <p:nvSpPr>
          <p:cNvPr id="5" name="Footer Placeholder 4"/>
          <p:cNvSpPr>
            <a:spLocks noGrp="1"/>
          </p:cNvSpPr>
          <p:nvPr>
            <p:ph type="ftr" sz="quarter" idx="11"/>
          </p:nvPr>
        </p:nvSpPr>
        <p:spPr>
          <a:xfrm>
            <a:off x="457200" y="6356350"/>
            <a:ext cx="2895600" cy="365125"/>
          </a:xfrm>
        </p:spPr>
        <p:txBody>
          <a:bodyPr/>
          <a:lstStyle>
            <a:lvl1pPr algn="l">
              <a:defRPr/>
            </a:lvl1pPr>
          </a:lstStyle>
          <a:p>
            <a:endParaRPr lang="en-US"/>
          </a:p>
        </p:txBody>
      </p:sp>
      <p:sp>
        <p:nvSpPr>
          <p:cNvPr id="6" name="Slide Number Placeholder 5"/>
          <p:cNvSpPr>
            <a:spLocks noGrp="1"/>
          </p:cNvSpPr>
          <p:nvPr>
            <p:ph type="sldNum" sz="quarter" idx="12"/>
          </p:nvPr>
        </p:nvSpPr>
        <p:spPr/>
        <p:txBody>
          <a:bodyPr/>
          <a:lstStyle/>
          <a:p>
            <a:fld id="{E31E3CB6-B9A2-B54A-AE1D-E214BD8CA0B2}" type="slidenum">
              <a:rPr lang="en-US" smtClean="0"/>
              <a:pPr/>
              <a:t>‹#›</a:t>
            </a:fld>
            <a:endParaRPr lang="en-US"/>
          </a:p>
        </p:txBody>
      </p:sp>
      <p:pic>
        <p:nvPicPr>
          <p:cNvPr id="8" name="Picture 7" descr="smiletrain_logo_fullcolor.png"/>
          <p:cNvPicPr>
            <a:picLocks noChangeAspect="1"/>
          </p:cNvPicPr>
          <p:nvPr userDrawn="1"/>
        </p:nvPicPr>
        <p:blipFill>
          <a:blip r:embed="rId3"/>
          <a:stretch>
            <a:fillRect/>
          </a:stretch>
        </p:blipFill>
        <p:spPr>
          <a:xfrm>
            <a:off x="7781925" y="6166630"/>
            <a:ext cx="1054100" cy="457200"/>
          </a:xfrm>
          <a:prstGeom prst="rect">
            <a:avLst/>
          </a:prstGeom>
        </p:spPr>
      </p:pic>
      <p:sp>
        <p:nvSpPr>
          <p:cNvPr id="12" name="Chart Placeholder 13"/>
          <p:cNvSpPr>
            <a:spLocks noGrp="1"/>
          </p:cNvSpPr>
          <p:nvPr>
            <p:ph type="chart" sz="quarter" idx="13"/>
          </p:nvPr>
        </p:nvSpPr>
        <p:spPr>
          <a:xfrm>
            <a:off x="457200" y="1114425"/>
            <a:ext cx="8229600" cy="4833938"/>
          </a:xfrm>
        </p:spPr>
        <p:txBody>
          <a:bodyPr/>
          <a:lstStyle/>
          <a:p>
            <a:r>
              <a:rPr lang="en-US"/>
              <a:t>Click icon to add chart</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mj-lt"/>
                <a:cs typeface="Times New Roman (Body)"/>
              </a:defRPr>
            </a:lvl1pPr>
          </a:lstStyle>
          <a:p>
            <a:fld id="{CF0508F9-ABD5-8E4E-9509-DE79ABBDE5E0}" type="datetime1">
              <a:rPr lang="en-US" smtClean="0"/>
              <a:pPr/>
              <a:t>4/10/2020</a:t>
            </a:fld>
            <a:endParaRPr lang="en-US"/>
          </a:p>
        </p:txBody>
      </p:sp>
      <p:sp>
        <p:nvSpPr>
          <p:cNvPr id="5" name="Footer Placeholder 4"/>
          <p:cNvSpPr>
            <a:spLocks noGrp="1"/>
          </p:cNvSpPr>
          <p:nvPr>
            <p:ph type="ftr" sz="quarter" idx="3"/>
          </p:nvPr>
        </p:nvSpPr>
        <p:spPr>
          <a:xfrm>
            <a:off x="5791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493525" y="6356350"/>
            <a:ext cx="2133600" cy="365125"/>
          </a:xfrm>
          <a:prstGeom prst="rect">
            <a:avLst/>
          </a:prstGeom>
        </p:spPr>
        <p:txBody>
          <a:bodyPr vert="horz" lIns="91440" tIns="45720" rIns="91440" bIns="45720" rtlCol="0" anchor="ctr"/>
          <a:lstStyle>
            <a:lvl1pPr algn="ctr">
              <a:defRPr sz="800">
                <a:solidFill>
                  <a:schemeClr val="tx1">
                    <a:tint val="75000"/>
                  </a:schemeClr>
                </a:solidFill>
              </a:defRPr>
            </a:lvl1pPr>
          </a:lstStyle>
          <a:p>
            <a:fld id="{E31E3CB6-B9A2-B54A-AE1D-E214BD8CA0B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50" r:id="rId4"/>
    <p:sldLayoutId id="2147483662" r:id="rId5"/>
    <p:sldLayoutId id="2147483665" r:id="rId6"/>
    <p:sldLayoutId id="2147483666" r:id="rId7"/>
    <p:sldLayoutId id="2147483667" r:id="rId8"/>
    <p:sldLayoutId id="2147483668" r:id="rId9"/>
    <p:sldLayoutId id="2147483663" r:id="rId10"/>
    <p:sldLayoutId id="2147483664" r:id="rId11"/>
    <p:sldLayoutId id="2147483669" r:id="rId12"/>
    <p:sldLayoutId id="2147483670" r:id="rId13"/>
  </p:sldLayoutIdLst>
  <p:hf hdr="0" ftr="0"/>
  <p:txStyles>
    <p:titleStyle>
      <a:lvl1pPr algn="ctr" defTabSz="457200" rtl="0" eaLnBrk="1" latinLnBrk="0" hangingPunct="1">
        <a:spcBef>
          <a:spcPct val="0"/>
        </a:spcBef>
        <a:buNone/>
        <a:defRPr sz="3600" kern="1200">
          <a:solidFill>
            <a:schemeClr val="tx1"/>
          </a:solidFill>
          <a:latin typeface="Arial Black"/>
          <a:ea typeface="+mj-ea"/>
          <a:cs typeface="Arial Black"/>
        </a:defRPr>
      </a:lvl1pPr>
    </p:titleStyle>
    <p:bodyStyle>
      <a:lvl1pPr marL="342900" indent="-342900" algn="l" defTabSz="457200" rtl="0" eaLnBrk="1" latinLnBrk="0" hangingPunct="1">
        <a:spcBef>
          <a:spcPct val="20000"/>
        </a:spcBef>
        <a:buFont typeface="Arial"/>
        <a:buNone/>
        <a:defRPr sz="18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8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9.jpeg"/><Relationship Id="rId7" Type="http://schemas.openxmlformats.org/officeDocument/2006/relationships/diagramColors" Target="../diagrams/colors2.xml"/><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ods.od.nih.gov/factsheets/list-VitaminsMinerals/" TargetMode="External"/><Relationship Id="rId2" Type="http://schemas.openxmlformats.org/officeDocument/2006/relationships/hyperlink" Target="https://www.smiletrain.org/" TargetMode="Externa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10" name="Title 9"/>
          <p:cNvSpPr>
            <a:spLocks noGrp="1"/>
          </p:cNvSpPr>
          <p:nvPr>
            <p:ph type="ctrTitle"/>
          </p:nvPr>
        </p:nvSpPr>
        <p:spPr>
          <a:xfrm>
            <a:off x="0" y="4239464"/>
            <a:ext cx="8177135" cy="2375940"/>
          </a:xfrm>
        </p:spPr>
        <p:txBody>
          <a:bodyPr>
            <a:noAutofit/>
          </a:bodyPr>
          <a:lstStyle/>
          <a:p>
            <a:r>
              <a:rPr lang="en-US" sz="5400" b="1">
                <a:ln w="12700">
                  <a:solidFill>
                    <a:schemeClr val="tx1"/>
                  </a:solidFill>
                </a:ln>
                <a:ea typeface="Times New Roman" panose="02020603050405020304" pitchFamily="18" charset="0"/>
              </a:rPr>
              <a:t>Food For Thought</a:t>
            </a:r>
            <a:br>
              <a:rPr lang="en-US" sz="5400" b="1">
                <a:ln w="12700">
                  <a:solidFill>
                    <a:schemeClr val="tx1"/>
                  </a:solidFill>
                </a:ln>
                <a:latin typeface="+mj-lt"/>
                <a:ea typeface="Times New Roman" panose="02020603050405020304" pitchFamily="18" charset="0"/>
              </a:rPr>
            </a:br>
            <a:r>
              <a:rPr lang="en-US" sz="5400" b="1">
                <a:ln w="12700">
                  <a:solidFill>
                    <a:schemeClr val="tx1"/>
                  </a:solidFill>
                </a:ln>
                <a:latin typeface="+mj-lt"/>
                <a:ea typeface="Times New Roman" panose="02020603050405020304" pitchFamily="18" charset="0"/>
              </a:rPr>
              <a:t>Smile Train Mexico</a:t>
            </a:r>
          </a:p>
        </p:txBody>
      </p:sp>
      <p:sp>
        <p:nvSpPr>
          <p:cNvPr id="3" name="TextBox 2">
            <a:extLst>
              <a:ext uri="{FF2B5EF4-FFF2-40B4-BE49-F238E27FC236}">
                <a16:creationId xmlns:a16="http://schemas.microsoft.com/office/drawing/2014/main" id="{6B01EF80-1F5C-4400-8632-C49A8A2B0A1E}"/>
              </a:ext>
            </a:extLst>
          </p:cNvPr>
          <p:cNvSpPr txBox="1"/>
          <p:nvPr/>
        </p:nvSpPr>
        <p:spPr>
          <a:xfrm>
            <a:off x="0" y="434716"/>
            <a:ext cx="7361311" cy="1015663"/>
          </a:xfrm>
          <a:prstGeom prst="rect">
            <a:avLst/>
          </a:prstGeom>
          <a:noFill/>
        </p:spPr>
        <p:txBody>
          <a:bodyPr wrap="none" rtlCol="0">
            <a:spAutoFit/>
          </a:bodyPr>
          <a:lstStyle/>
          <a:p>
            <a:r>
              <a:rPr lang="en-US" sz="6000" b="1">
                <a:ln w="12700">
                  <a:solidFill>
                    <a:schemeClr val="tx1"/>
                  </a:solidFill>
                </a:ln>
                <a:solidFill>
                  <a:schemeClr val="accent1"/>
                </a:solidFill>
                <a:latin typeface="Arial Black" panose="020B0A04020102020204" pitchFamily="34" charset="0"/>
                <a:ea typeface="Times New Roman" panose="02020603050405020304" pitchFamily="18" charset="0"/>
              </a:rPr>
              <a:t>Smile Session #1</a:t>
            </a:r>
            <a:endParaRPr lang="en-US" sz="6000">
              <a:solidFill>
                <a:schemeClr val="accent1"/>
              </a:solidFill>
              <a:latin typeface="Arial Black" panose="020B0A040201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8015A-E2BE-461F-86C3-D03AEA96A30D}"/>
              </a:ext>
            </a:extLst>
          </p:cNvPr>
          <p:cNvSpPr>
            <a:spLocks noGrp="1"/>
          </p:cNvSpPr>
          <p:nvPr>
            <p:ph type="title"/>
          </p:nvPr>
        </p:nvSpPr>
        <p:spPr>
          <a:xfrm>
            <a:off x="457200" y="190398"/>
            <a:ext cx="8229600" cy="303862"/>
          </a:xfrm>
        </p:spPr>
        <p:txBody>
          <a:bodyPr anchor="ctr">
            <a:noAutofit/>
          </a:bodyPr>
          <a:lstStyle/>
          <a:p>
            <a:r>
              <a:rPr lang="en-US" sz="2400"/>
              <a:t>Smile Train and Nutrition</a:t>
            </a:r>
          </a:p>
        </p:txBody>
      </p:sp>
      <p:sp>
        <p:nvSpPr>
          <p:cNvPr id="4" name="Slide Number Placeholder 3">
            <a:extLst>
              <a:ext uri="{FF2B5EF4-FFF2-40B4-BE49-F238E27FC236}">
                <a16:creationId xmlns:a16="http://schemas.microsoft.com/office/drawing/2014/main" id="{E5EAA46F-5F12-4C75-ACF8-3E797C9E68A1}"/>
              </a:ext>
            </a:extLst>
          </p:cNvPr>
          <p:cNvSpPr>
            <a:spLocks noGrp="1"/>
          </p:cNvSpPr>
          <p:nvPr>
            <p:ph type="sldNum" sz="quarter" idx="12"/>
          </p:nvPr>
        </p:nvSpPr>
        <p:spPr>
          <a:xfrm>
            <a:off x="3493525" y="6356350"/>
            <a:ext cx="2133600" cy="365125"/>
          </a:xfrm>
        </p:spPr>
        <p:txBody>
          <a:bodyPr anchor="ctr">
            <a:normAutofit/>
          </a:bodyPr>
          <a:lstStyle/>
          <a:p>
            <a:pPr>
              <a:spcAft>
                <a:spcPts val="600"/>
              </a:spcAft>
            </a:pPr>
            <a:fld id="{E31E3CB6-B9A2-B54A-AE1D-E214BD8CA0B2}" type="slidenum">
              <a:rPr lang="en-US" smtClean="0"/>
              <a:pPr>
                <a:spcAft>
                  <a:spcPts val="600"/>
                </a:spcAft>
              </a:pPr>
              <a:t>10</a:t>
            </a:fld>
            <a:endParaRPr lang="en-US"/>
          </a:p>
        </p:txBody>
      </p:sp>
      <p:pic>
        <p:nvPicPr>
          <p:cNvPr id="7" name="Picture Placeholder 6" descr="A group of people sitting in front of a window&#10;&#10;Description automatically generated">
            <a:extLst>
              <a:ext uri="{FF2B5EF4-FFF2-40B4-BE49-F238E27FC236}">
                <a16:creationId xmlns:a16="http://schemas.microsoft.com/office/drawing/2014/main" id="{7EFDACE8-6754-4D65-B92B-632318917297}"/>
              </a:ext>
            </a:extLst>
          </p:cNvPr>
          <p:cNvPicPr>
            <a:picLocks noGrp="1" noChangeAspect="1"/>
          </p:cNvPicPr>
          <p:nvPr>
            <p:ph type="pic" sz="quarter" idx="13"/>
          </p:nvPr>
        </p:nvPicPr>
        <p:blipFill>
          <a:blip r:embed="rId3"/>
          <a:srcRect l="7089" r="7089"/>
          <a:stretch>
            <a:fillRect/>
          </a:stretch>
        </p:blipFill>
        <p:spPr>
          <a:xfrm>
            <a:off x="457200" y="863931"/>
            <a:ext cx="3144982" cy="5496822"/>
          </a:xfrm>
        </p:spPr>
      </p:pic>
      <p:sp>
        <p:nvSpPr>
          <p:cNvPr id="5" name="Content Placeholder 4">
            <a:extLst>
              <a:ext uri="{FF2B5EF4-FFF2-40B4-BE49-F238E27FC236}">
                <a16:creationId xmlns:a16="http://schemas.microsoft.com/office/drawing/2014/main" id="{7F61F5AD-6493-4558-AEB5-2ACECC2969EC}"/>
              </a:ext>
            </a:extLst>
          </p:cNvPr>
          <p:cNvSpPr>
            <a:spLocks noGrp="1"/>
          </p:cNvSpPr>
          <p:nvPr>
            <p:ph idx="1"/>
          </p:nvPr>
        </p:nvSpPr>
        <p:spPr>
          <a:xfrm>
            <a:off x="3916088" y="1178941"/>
            <a:ext cx="4333603" cy="2154924"/>
          </a:xfrm>
          <a:prstGeom prst="roundRect">
            <a:avLst/>
          </a:prstGeom>
        </p:spPr>
        <p:style>
          <a:lnRef idx="3">
            <a:schemeClr val="lt1"/>
          </a:lnRef>
          <a:fillRef idx="1">
            <a:schemeClr val="accent2"/>
          </a:fillRef>
          <a:effectRef idx="1">
            <a:schemeClr val="accent2"/>
          </a:effectRef>
          <a:fontRef idx="minor">
            <a:schemeClr val="lt1"/>
          </a:fontRef>
        </p:style>
        <p:txBody>
          <a:bodyPr>
            <a:normAutofit/>
          </a:bodyPr>
          <a:lstStyle/>
          <a:p>
            <a:pPr marL="0" indent="0" algn="ctr"/>
            <a:endParaRPr lang="en-US">
              <a:ln w="12700">
                <a:solidFill>
                  <a:schemeClr val="bg1"/>
                </a:solidFill>
              </a:ln>
              <a:solidFill>
                <a:schemeClr val="lt1">
                  <a:alpha val="99000"/>
                </a:schemeClr>
              </a:solidFill>
              <a:latin typeface="+mj-lt"/>
            </a:endParaRPr>
          </a:p>
          <a:p>
            <a:pPr marL="0" indent="0" algn="ctr"/>
            <a:r>
              <a:rPr lang="en-US" sz="3200">
                <a:ln w="12700">
                  <a:solidFill>
                    <a:schemeClr val="bg1"/>
                  </a:solidFill>
                </a:ln>
                <a:solidFill>
                  <a:schemeClr val="lt1">
                    <a:alpha val="99000"/>
                  </a:schemeClr>
                </a:solidFill>
                <a:latin typeface="+mj-lt"/>
              </a:rPr>
              <a:t>How are clefts treated?</a:t>
            </a:r>
          </a:p>
        </p:txBody>
      </p:sp>
      <p:sp>
        <p:nvSpPr>
          <p:cNvPr id="8" name="TextBox 7">
            <a:extLst>
              <a:ext uri="{FF2B5EF4-FFF2-40B4-BE49-F238E27FC236}">
                <a16:creationId xmlns:a16="http://schemas.microsoft.com/office/drawing/2014/main" id="{BAB21137-41A5-4BE2-A47B-FBF79B573751}"/>
              </a:ext>
            </a:extLst>
          </p:cNvPr>
          <p:cNvSpPr txBox="1"/>
          <p:nvPr/>
        </p:nvSpPr>
        <p:spPr>
          <a:xfrm>
            <a:off x="3916087" y="3612342"/>
            <a:ext cx="4355077" cy="2281476"/>
          </a:xfrm>
          <a:prstGeom prst="round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endParaRPr lang="en-US" sz="800">
              <a:ln>
                <a:solidFill>
                  <a:schemeClr val="accent1"/>
                </a:solidFill>
              </a:ln>
              <a:effectLst>
                <a:outerShdw blurRad="50800" dist="38100" dir="13500000" algn="br" rotWithShape="0">
                  <a:prstClr val="black">
                    <a:alpha val="40000"/>
                  </a:prstClr>
                </a:outerShdw>
              </a:effectLst>
              <a:latin typeface="+mj-lt"/>
            </a:endParaRPr>
          </a:p>
          <a:p>
            <a:pPr algn="ctr"/>
            <a:endParaRPr lang="en-US" sz="800">
              <a:ln>
                <a:solidFill>
                  <a:schemeClr val="accent1"/>
                </a:solidFill>
              </a:ln>
              <a:effectLst>
                <a:outerShdw blurRad="50800" dist="38100" dir="13500000" algn="br" rotWithShape="0">
                  <a:prstClr val="black">
                    <a:alpha val="40000"/>
                  </a:prstClr>
                </a:outerShdw>
              </a:effectLst>
              <a:latin typeface="+mj-lt"/>
            </a:endParaRPr>
          </a:p>
          <a:p>
            <a:pPr algn="ctr"/>
            <a:r>
              <a:rPr lang="en-US" sz="3200">
                <a:ln w="12700">
                  <a:solidFill>
                    <a:schemeClr val="bg1"/>
                  </a:solidFill>
                </a:ln>
                <a:latin typeface="+mj-lt"/>
              </a:rPr>
              <a:t>Why is nutrition an important part of cleft care?</a:t>
            </a:r>
          </a:p>
          <a:p>
            <a:pPr algn="ctr"/>
            <a:endParaRPr lang="en-US" sz="1600">
              <a:ln>
                <a:solidFill>
                  <a:schemeClr val="accent1"/>
                </a:solidFill>
              </a:ln>
              <a:effectLst>
                <a:outerShdw blurRad="50800" dist="38100" dir="13500000" algn="br" rotWithShape="0">
                  <a:prstClr val="black">
                    <a:alpha val="40000"/>
                  </a:prstClr>
                </a:outerShdw>
              </a:effectLst>
              <a:latin typeface="+mj-lt"/>
            </a:endParaRPr>
          </a:p>
        </p:txBody>
      </p:sp>
    </p:spTree>
    <p:extLst>
      <p:ext uri="{BB962C8B-B14F-4D97-AF65-F5344CB8AC3E}">
        <p14:creationId xmlns:p14="http://schemas.microsoft.com/office/powerpoint/2010/main" val="33875932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AC07D-F8F6-4F0B-837F-998093071B21}"/>
              </a:ext>
            </a:extLst>
          </p:cNvPr>
          <p:cNvSpPr>
            <a:spLocks noGrp="1"/>
          </p:cNvSpPr>
          <p:nvPr>
            <p:ph type="ctrTitle"/>
          </p:nvPr>
        </p:nvSpPr>
        <p:spPr>
          <a:xfrm>
            <a:off x="520448" y="555187"/>
            <a:ext cx="6569900" cy="936336"/>
          </a:xfrm>
        </p:spPr>
        <p:txBody>
          <a:bodyPr anchor="ctr">
            <a:noAutofit/>
          </a:bodyPr>
          <a:lstStyle/>
          <a:p>
            <a:r>
              <a:rPr lang="en-US" sz="5400">
                <a:ln w="12700">
                  <a:solidFill>
                    <a:schemeClr val="tx1"/>
                  </a:solidFill>
                </a:ln>
              </a:rPr>
              <a:t>Making Connections</a:t>
            </a:r>
          </a:p>
        </p:txBody>
      </p:sp>
    </p:spTree>
    <p:extLst>
      <p:ext uri="{BB962C8B-B14F-4D97-AF65-F5344CB8AC3E}">
        <p14:creationId xmlns:p14="http://schemas.microsoft.com/office/powerpoint/2010/main" val="6941181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FFB3A-72C7-41A1-BFA3-BC1194744063}"/>
              </a:ext>
            </a:extLst>
          </p:cNvPr>
          <p:cNvSpPr>
            <a:spLocks noGrp="1"/>
          </p:cNvSpPr>
          <p:nvPr>
            <p:ph type="title"/>
          </p:nvPr>
        </p:nvSpPr>
        <p:spPr>
          <a:xfrm>
            <a:off x="457200" y="190398"/>
            <a:ext cx="8229600" cy="303862"/>
          </a:xfrm>
        </p:spPr>
        <p:txBody>
          <a:bodyPr anchor="ctr">
            <a:noAutofit/>
          </a:bodyPr>
          <a:lstStyle/>
          <a:p>
            <a:r>
              <a:rPr lang="en-US" sz="2400"/>
              <a:t>Smile Train Mexico</a:t>
            </a:r>
          </a:p>
        </p:txBody>
      </p:sp>
      <p:sp>
        <p:nvSpPr>
          <p:cNvPr id="4" name="Slide Number Placeholder 3">
            <a:extLst>
              <a:ext uri="{FF2B5EF4-FFF2-40B4-BE49-F238E27FC236}">
                <a16:creationId xmlns:a16="http://schemas.microsoft.com/office/drawing/2014/main" id="{7F7DDC5A-4633-4E3A-81CC-70CAAC9A1FF2}"/>
              </a:ext>
            </a:extLst>
          </p:cNvPr>
          <p:cNvSpPr>
            <a:spLocks noGrp="1"/>
          </p:cNvSpPr>
          <p:nvPr>
            <p:ph type="sldNum" sz="quarter" idx="12"/>
          </p:nvPr>
        </p:nvSpPr>
        <p:spPr>
          <a:xfrm>
            <a:off x="3493525" y="6356350"/>
            <a:ext cx="2133600" cy="365125"/>
          </a:xfrm>
        </p:spPr>
        <p:txBody>
          <a:bodyPr anchor="ctr">
            <a:normAutofit/>
          </a:bodyPr>
          <a:lstStyle/>
          <a:p>
            <a:pPr>
              <a:spcAft>
                <a:spcPts val="600"/>
              </a:spcAft>
            </a:pPr>
            <a:fld id="{E31E3CB6-B9A2-B54A-AE1D-E214BD8CA0B2}" type="slidenum">
              <a:rPr lang="en-US" smtClean="0"/>
              <a:pPr>
                <a:spcAft>
                  <a:spcPts val="600"/>
                </a:spcAft>
              </a:pPr>
              <a:t>12</a:t>
            </a:fld>
            <a:endParaRPr lang="en-US"/>
          </a:p>
        </p:txBody>
      </p:sp>
      <p:graphicFrame>
        <p:nvGraphicFramePr>
          <p:cNvPr id="64" name="Content Placeholder 61">
            <a:extLst>
              <a:ext uri="{FF2B5EF4-FFF2-40B4-BE49-F238E27FC236}">
                <a16:creationId xmlns:a16="http://schemas.microsoft.com/office/drawing/2014/main" id="{338B33E6-6AF9-4447-BB8C-30F46310ADCB}"/>
              </a:ext>
            </a:extLst>
          </p:cNvPr>
          <p:cNvGraphicFramePr>
            <a:graphicFrameLocks noGrp="1"/>
          </p:cNvGraphicFramePr>
          <p:nvPr>
            <p:ph idx="1"/>
            <p:extLst>
              <p:ext uri="{D42A27DB-BD31-4B8C-83A1-F6EECF244321}">
                <p14:modId xmlns:p14="http://schemas.microsoft.com/office/powerpoint/2010/main" val="3419322370"/>
              </p:ext>
            </p:extLst>
          </p:nvPr>
        </p:nvGraphicFramePr>
        <p:xfrm>
          <a:off x="457200" y="1023800"/>
          <a:ext cx="8229600" cy="50606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55118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9CB1F-2498-46A1-8F24-675D227B5172}"/>
              </a:ext>
            </a:extLst>
          </p:cNvPr>
          <p:cNvSpPr>
            <a:spLocks noGrp="1"/>
          </p:cNvSpPr>
          <p:nvPr>
            <p:ph type="title"/>
          </p:nvPr>
        </p:nvSpPr>
        <p:spPr>
          <a:xfrm>
            <a:off x="358346" y="540364"/>
            <a:ext cx="8229600" cy="303862"/>
          </a:xfrm>
        </p:spPr>
        <p:txBody>
          <a:bodyPr>
            <a:noAutofit/>
          </a:bodyPr>
          <a:lstStyle/>
          <a:p>
            <a:r>
              <a:rPr lang="en-US" sz="2400" dirty="0"/>
              <a:t>Monica – Smile Train Programs</a:t>
            </a:r>
          </a:p>
        </p:txBody>
      </p:sp>
      <p:sp>
        <p:nvSpPr>
          <p:cNvPr id="4" name="Slide Number Placeholder 3">
            <a:extLst>
              <a:ext uri="{FF2B5EF4-FFF2-40B4-BE49-F238E27FC236}">
                <a16:creationId xmlns:a16="http://schemas.microsoft.com/office/drawing/2014/main" id="{8D79A6D2-EC58-4828-9739-C5DC499F259F}"/>
              </a:ext>
            </a:extLst>
          </p:cNvPr>
          <p:cNvSpPr>
            <a:spLocks noGrp="1"/>
          </p:cNvSpPr>
          <p:nvPr>
            <p:ph type="sldNum" sz="quarter" idx="12"/>
          </p:nvPr>
        </p:nvSpPr>
        <p:spPr/>
        <p:txBody>
          <a:bodyPr/>
          <a:lstStyle/>
          <a:p>
            <a:fld id="{E31E3CB6-B9A2-B54A-AE1D-E214BD8CA0B2}" type="slidenum">
              <a:rPr lang="en-US" smtClean="0"/>
              <a:pPr/>
              <a:t>13</a:t>
            </a:fld>
            <a:endParaRPr lang="en-US"/>
          </a:p>
        </p:txBody>
      </p:sp>
      <p:pic>
        <p:nvPicPr>
          <p:cNvPr id="11" name="Picture 11" descr="A group of people posing for a photo&#10;&#10;Description generated with very high confidence">
            <a:extLst>
              <a:ext uri="{FF2B5EF4-FFF2-40B4-BE49-F238E27FC236}">
                <a16:creationId xmlns:a16="http://schemas.microsoft.com/office/drawing/2014/main" id="{88CBDC18-591E-4446-9F2D-AFEA95D87774}"/>
              </a:ext>
            </a:extLst>
          </p:cNvPr>
          <p:cNvPicPr>
            <a:picLocks noGrp="1" noChangeAspect="1"/>
          </p:cNvPicPr>
          <p:nvPr>
            <p:ph idx="1"/>
          </p:nvPr>
        </p:nvPicPr>
        <p:blipFill>
          <a:blip r:embed="rId3"/>
          <a:stretch>
            <a:fillRect/>
          </a:stretch>
        </p:blipFill>
        <p:spPr>
          <a:xfrm>
            <a:off x="776490" y="1023800"/>
            <a:ext cx="7591020" cy="5060680"/>
          </a:xfrm>
        </p:spPr>
      </p:pic>
    </p:spTree>
    <p:extLst>
      <p:ext uri="{BB962C8B-B14F-4D97-AF65-F5344CB8AC3E}">
        <p14:creationId xmlns:p14="http://schemas.microsoft.com/office/powerpoint/2010/main" val="25773325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FF9C26D-5300-41E2-844C-B096EE632731}"/>
              </a:ext>
            </a:extLst>
          </p:cNvPr>
          <p:cNvSpPr/>
          <p:nvPr/>
        </p:nvSpPr>
        <p:spPr>
          <a:xfrm>
            <a:off x="420745" y="278711"/>
            <a:ext cx="7728536" cy="461665"/>
          </a:xfrm>
          <a:prstGeom prst="rect">
            <a:avLst/>
          </a:prstGeom>
        </p:spPr>
        <p:txBody>
          <a:bodyPr wrap="square">
            <a:spAutoFit/>
          </a:bodyPr>
          <a:lstStyle/>
          <a:p>
            <a:r>
              <a:rPr lang="en-US" sz="2400">
                <a:solidFill>
                  <a:srgbClr val="0070C0"/>
                </a:solidFill>
                <a:latin typeface="Arial Black" panose="020B0A04020102020204" pitchFamily="34" charset="0"/>
              </a:rPr>
              <a:t>Monica Spanish Lesson</a:t>
            </a:r>
          </a:p>
        </p:txBody>
      </p:sp>
      <p:pic>
        <p:nvPicPr>
          <p:cNvPr id="3" name="Picture 5" descr="A young boy sitting in front of a crowd&#10;&#10;Description generated with high confidence">
            <a:extLst>
              <a:ext uri="{FF2B5EF4-FFF2-40B4-BE49-F238E27FC236}">
                <a16:creationId xmlns:a16="http://schemas.microsoft.com/office/drawing/2014/main" id="{A1B02C11-28CE-4A52-9BE0-05D9BFF79266}"/>
              </a:ext>
            </a:extLst>
          </p:cNvPr>
          <p:cNvPicPr>
            <a:picLocks noChangeAspect="1"/>
          </p:cNvPicPr>
          <p:nvPr/>
        </p:nvPicPr>
        <p:blipFill>
          <a:blip r:embed="rId3"/>
          <a:stretch>
            <a:fillRect/>
          </a:stretch>
        </p:blipFill>
        <p:spPr>
          <a:xfrm>
            <a:off x="807720" y="883832"/>
            <a:ext cx="7338060" cy="4930315"/>
          </a:xfrm>
          <a:prstGeom prst="rect">
            <a:avLst/>
          </a:prstGeom>
        </p:spPr>
      </p:pic>
    </p:spTree>
    <p:extLst>
      <p:ext uri="{BB962C8B-B14F-4D97-AF65-F5344CB8AC3E}">
        <p14:creationId xmlns:p14="http://schemas.microsoft.com/office/powerpoint/2010/main" val="38798789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FC176-26F2-42B8-955A-FBFBFB8FE7FD}"/>
              </a:ext>
            </a:extLst>
          </p:cNvPr>
          <p:cNvSpPr>
            <a:spLocks noGrp="1"/>
          </p:cNvSpPr>
          <p:nvPr>
            <p:ph type="title"/>
          </p:nvPr>
        </p:nvSpPr>
        <p:spPr>
          <a:xfrm>
            <a:off x="457200" y="190398"/>
            <a:ext cx="8229600" cy="303862"/>
          </a:xfrm>
        </p:spPr>
        <p:txBody>
          <a:bodyPr anchor="ctr">
            <a:noAutofit/>
          </a:bodyPr>
          <a:lstStyle/>
          <a:p>
            <a:r>
              <a:rPr lang="en-US" sz="2400"/>
              <a:t>Questions for Connection</a:t>
            </a:r>
          </a:p>
        </p:txBody>
      </p:sp>
      <p:sp>
        <p:nvSpPr>
          <p:cNvPr id="4" name="Slide Number Placeholder 3">
            <a:extLst>
              <a:ext uri="{FF2B5EF4-FFF2-40B4-BE49-F238E27FC236}">
                <a16:creationId xmlns:a16="http://schemas.microsoft.com/office/drawing/2014/main" id="{4ADCFFEC-77B9-4526-98E3-D1297F5FDC65}"/>
              </a:ext>
            </a:extLst>
          </p:cNvPr>
          <p:cNvSpPr>
            <a:spLocks noGrp="1"/>
          </p:cNvSpPr>
          <p:nvPr>
            <p:ph type="sldNum" sz="quarter" idx="12"/>
          </p:nvPr>
        </p:nvSpPr>
        <p:spPr>
          <a:xfrm>
            <a:off x="3493525" y="6356350"/>
            <a:ext cx="2133600" cy="365125"/>
          </a:xfrm>
        </p:spPr>
        <p:txBody>
          <a:bodyPr anchor="ctr">
            <a:normAutofit/>
          </a:bodyPr>
          <a:lstStyle/>
          <a:p>
            <a:pPr>
              <a:spcAft>
                <a:spcPts val="600"/>
              </a:spcAft>
            </a:pPr>
            <a:fld id="{E31E3CB6-B9A2-B54A-AE1D-E214BD8CA0B2}" type="slidenum">
              <a:rPr lang="en-US" smtClean="0"/>
              <a:pPr>
                <a:spcAft>
                  <a:spcPts val="600"/>
                </a:spcAft>
              </a:pPr>
              <a:t>15</a:t>
            </a:fld>
            <a:endParaRPr lang="en-US"/>
          </a:p>
        </p:txBody>
      </p:sp>
      <p:pic>
        <p:nvPicPr>
          <p:cNvPr id="7" name="Picture Placeholder 6" descr="A picture containing person, man, indoor, sitting&#10;&#10;Description automatically generated">
            <a:extLst>
              <a:ext uri="{FF2B5EF4-FFF2-40B4-BE49-F238E27FC236}">
                <a16:creationId xmlns:a16="http://schemas.microsoft.com/office/drawing/2014/main" id="{A9B82F13-25DC-47B4-AE91-AD45C438C886}"/>
              </a:ext>
            </a:extLst>
          </p:cNvPr>
          <p:cNvPicPr>
            <a:picLocks noGrp="1" noChangeAspect="1"/>
          </p:cNvPicPr>
          <p:nvPr>
            <p:ph type="pic" sz="quarter" idx="13"/>
          </p:nvPr>
        </p:nvPicPr>
        <p:blipFill>
          <a:blip r:embed="rId3"/>
          <a:srcRect l="7089" r="7089"/>
          <a:stretch>
            <a:fillRect/>
          </a:stretch>
        </p:blipFill>
        <p:spPr>
          <a:xfrm>
            <a:off x="457200" y="1023938"/>
            <a:ext cx="2895600" cy="5060950"/>
          </a:xfrm>
        </p:spPr>
      </p:pic>
      <p:graphicFrame>
        <p:nvGraphicFramePr>
          <p:cNvPr id="6" name="Content Placeholder 2">
            <a:extLst>
              <a:ext uri="{FF2B5EF4-FFF2-40B4-BE49-F238E27FC236}">
                <a16:creationId xmlns:a16="http://schemas.microsoft.com/office/drawing/2014/main" id="{BD5C4386-6A09-4F65-9EA4-18887BBD9C7F}"/>
              </a:ext>
            </a:extLst>
          </p:cNvPr>
          <p:cNvGraphicFramePr>
            <a:graphicFrameLocks noGrp="1"/>
          </p:cNvGraphicFramePr>
          <p:nvPr>
            <p:ph idx="1"/>
            <p:extLst>
              <p:ext uri="{D42A27DB-BD31-4B8C-83A1-F6EECF244321}">
                <p14:modId xmlns:p14="http://schemas.microsoft.com/office/powerpoint/2010/main" val="2767145472"/>
              </p:ext>
            </p:extLst>
          </p:nvPr>
        </p:nvGraphicFramePr>
        <p:xfrm>
          <a:off x="3493524" y="1023800"/>
          <a:ext cx="5193275" cy="50606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3425652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8A1F8-E72C-4667-B094-7CE69FDF55AC}"/>
              </a:ext>
            </a:extLst>
          </p:cNvPr>
          <p:cNvSpPr>
            <a:spLocks noGrp="1"/>
          </p:cNvSpPr>
          <p:nvPr>
            <p:ph type="ctrTitle"/>
          </p:nvPr>
        </p:nvSpPr>
        <p:spPr>
          <a:xfrm>
            <a:off x="93229" y="4902333"/>
            <a:ext cx="8780948" cy="928841"/>
          </a:xfrm>
        </p:spPr>
        <p:txBody>
          <a:bodyPr anchor="ctr">
            <a:normAutofit fontScale="90000"/>
          </a:bodyPr>
          <a:lstStyle/>
          <a:p>
            <a:r>
              <a:rPr lang="en-US" sz="5400">
                <a:ln w="12700">
                  <a:solidFill>
                    <a:schemeClr val="tx1"/>
                  </a:solidFill>
                </a:ln>
              </a:rPr>
              <a:t>Healthy Eating Activity</a:t>
            </a:r>
          </a:p>
        </p:txBody>
      </p:sp>
    </p:spTree>
    <p:extLst>
      <p:ext uri="{BB962C8B-B14F-4D97-AF65-F5344CB8AC3E}">
        <p14:creationId xmlns:p14="http://schemas.microsoft.com/office/powerpoint/2010/main" val="40185717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A4FCD-F0A9-417C-BEC7-81B7BD8D3BF9}"/>
              </a:ext>
            </a:extLst>
          </p:cNvPr>
          <p:cNvSpPr>
            <a:spLocks noGrp="1"/>
          </p:cNvSpPr>
          <p:nvPr>
            <p:ph type="title"/>
          </p:nvPr>
        </p:nvSpPr>
        <p:spPr/>
        <p:txBody>
          <a:bodyPr>
            <a:noAutofit/>
          </a:bodyPr>
          <a:lstStyle/>
          <a:p>
            <a:r>
              <a:rPr lang="en-US" sz="2400"/>
              <a:t>Activity Video</a:t>
            </a:r>
          </a:p>
        </p:txBody>
      </p:sp>
      <p:sp>
        <p:nvSpPr>
          <p:cNvPr id="4" name="Slide Number Placeholder 3">
            <a:extLst>
              <a:ext uri="{FF2B5EF4-FFF2-40B4-BE49-F238E27FC236}">
                <a16:creationId xmlns:a16="http://schemas.microsoft.com/office/drawing/2014/main" id="{0A67F200-138A-499F-8AD8-A8978A90C7D4}"/>
              </a:ext>
            </a:extLst>
          </p:cNvPr>
          <p:cNvSpPr>
            <a:spLocks noGrp="1"/>
          </p:cNvSpPr>
          <p:nvPr>
            <p:ph type="sldNum" sz="quarter" idx="12"/>
          </p:nvPr>
        </p:nvSpPr>
        <p:spPr/>
        <p:txBody>
          <a:bodyPr/>
          <a:lstStyle/>
          <a:p>
            <a:fld id="{E31E3CB6-B9A2-B54A-AE1D-E214BD8CA0B2}" type="slidenum">
              <a:rPr lang="en-US" smtClean="0"/>
              <a:pPr/>
              <a:t>17</a:t>
            </a:fld>
            <a:endParaRPr lang="en-US"/>
          </a:p>
        </p:txBody>
      </p:sp>
      <p:pic>
        <p:nvPicPr>
          <p:cNvPr id="6" name="Picture 7" descr="A bowl of fruit on a table&#10;&#10;Description generated with very high confidence">
            <a:extLst>
              <a:ext uri="{FF2B5EF4-FFF2-40B4-BE49-F238E27FC236}">
                <a16:creationId xmlns:a16="http://schemas.microsoft.com/office/drawing/2014/main" id="{EFF12D18-A3F6-4647-BCCF-1720870001A8}"/>
              </a:ext>
            </a:extLst>
          </p:cNvPr>
          <p:cNvPicPr>
            <a:picLocks noGrp="1" noChangeAspect="1"/>
          </p:cNvPicPr>
          <p:nvPr>
            <p:ph idx="1"/>
          </p:nvPr>
        </p:nvPicPr>
        <p:blipFill>
          <a:blip r:embed="rId3"/>
          <a:stretch>
            <a:fillRect/>
          </a:stretch>
        </p:blipFill>
        <p:spPr>
          <a:xfrm>
            <a:off x="861824" y="1023800"/>
            <a:ext cx="7420352" cy="5060680"/>
          </a:xfrm>
        </p:spPr>
      </p:pic>
    </p:spTree>
    <p:extLst>
      <p:ext uri="{BB962C8B-B14F-4D97-AF65-F5344CB8AC3E}">
        <p14:creationId xmlns:p14="http://schemas.microsoft.com/office/powerpoint/2010/main" val="3555218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6ECB365-174A-4B28-8DE4-2E2487145D2F}"/>
              </a:ext>
            </a:extLst>
          </p:cNvPr>
          <p:cNvSpPr/>
          <p:nvPr/>
        </p:nvSpPr>
        <p:spPr>
          <a:xfrm>
            <a:off x="390404" y="4053803"/>
            <a:ext cx="7233775" cy="1754326"/>
          </a:xfrm>
          <a:prstGeom prst="rect">
            <a:avLst/>
          </a:prstGeom>
        </p:spPr>
        <p:txBody>
          <a:bodyPr wrap="none" anchor="t">
            <a:spAutoFit/>
          </a:bodyPr>
          <a:lstStyle/>
          <a:p>
            <a:r>
              <a:rPr lang="en-US" sz="5400">
                <a:ln w="12700">
                  <a:solidFill>
                    <a:schemeClr val="tx1"/>
                  </a:solidFill>
                </a:ln>
                <a:solidFill>
                  <a:schemeClr val="bg1"/>
                </a:solidFill>
                <a:latin typeface="Arial Black" panose="020B0A04020102020204" pitchFamily="34" charset="0"/>
              </a:rPr>
              <a:t>Thank You!</a:t>
            </a:r>
          </a:p>
          <a:p>
            <a:r>
              <a:rPr lang="en-US" sz="5400">
                <a:ln w="12700">
                  <a:solidFill>
                    <a:schemeClr val="tx1"/>
                  </a:solidFill>
                </a:ln>
                <a:solidFill>
                  <a:schemeClr val="bg1"/>
                </a:solidFill>
                <a:latin typeface="Arial Black"/>
              </a:rPr>
              <a:t>See you next time!</a:t>
            </a:r>
            <a:endParaRPr lang="en-US" sz="5400">
              <a:solidFill>
                <a:schemeClr val="bg1"/>
              </a:solidFill>
              <a:latin typeface="Arial Black"/>
            </a:endParaRPr>
          </a:p>
        </p:txBody>
      </p:sp>
    </p:spTree>
    <p:extLst>
      <p:ext uri="{BB962C8B-B14F-4D97-AF65-F5344CB8AC3E}">
        <p14:creationId xmlns:p14="http://schemas.microsoft.com/office/powerpoint/2010/main" val="692699747"/>
      </p:ext>
    </p:extLst>
  </p:cSld>
  <p:clrMapOvr>
    <a:masterClrMapping/>
  </p:clrMapOvr>
  <p:transition>
    <p:cove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45508-9AB9-45EF-8DB2-21C220C6B51C}"/>
              </a:ext>
            </a:extLst>
          </p:cNvPr>
          <p:cNvSpPr>
            <a:spLocks noGrp="1"/>
          </p:cNvSpPr>
          <p:nvPr>
            <p:ph type="title"/>
          </p:nvPr>
        </p:nvSpPr>
        <p:spPr/>
        <p:txBody>
          <a:bodyPr>
            <a:noAutofit/>
          </a:bodyPr>
          <a:lstStyle/>
          <a:p>
            <a:r>
              <a:rPr lang="en-US" sz="2400"/>
              <a:t>Sources</a:t>
            </a:r>
          </a:p>
        </p:txBody>
      </p:sp>
      <p:sp>
        <p:nvSpPr>
          <p:cNvPr id="3" name="Content Placeholder 2">
            <a:extLst>
              <a:ext uri="{FF2B5EF4-FFF2-40B4-BE49-F238E27FC236}">
                <a16:creationId xmlns:a16="http://schemas.microsoft.com/office/drawing/2014/main" id="{7CB29C7A-1592-4884-8D85-998F2B592EF3}"/>
              </a:ext>
            </a:extLst>
          </p:cNvPr>
          <p:cNvSpPr>
            <a:spLocks noGrp="1"/>
          </p:cNvSpPr>
          <p:nvPr>
            <p:ph idx="1"/>
          </p:nvPr>
        </p:nvSpPr>
        <p:spPr/>
        <p:txBody>
          <a:bodyPr/>
          <a:lstStyle/>
          <a:p>
            <a:r>
              <a:rPr lang="en-US"/>
              <a:t>Smile Train. Website. </a:t>
            </a:r>
          </a:p>
          <a:p>
            <a:r>
              <a:rPr lang="en-US"/>
              <a:t>	</a:t>
            </a:r>
            <a:r>
              <a:rPr lang="en-US">
                <a:hlinkClick r:id="rId2"/>
              </a:rPr>
              <a:t>https://www.smiletrain.org/</a:t>
            </a:r>
            <a:r>
              <a:rPr lang="en-US"/>
              <a:t> </a:t>
            </a:r>
          </a:p>
          <a:p>
            <a:r>
              <a:rPr lang="en-US"/>
              <a:t>NIH. </a:t>
            </a:r>
            <a:r>
              <a:rPr lang="en-US" i="1"/>
              <a:t>Vitamin and Mineral Consumer Factsheets</a:t>
            </a:r>
            <a:r>
              <a:rPr lang="en-US"/>
              <a:t>. </a:t>
            </a:r>
            <a:r>
              <a:rPr lang="en-US" u="sng">
                <a:hlinkClick r:id="rId3"/>
              </a:rPr>
              <a:t>https://ods.od.nih.gov/factsheets/list-VitaminsMinerals/</a:t>
            </a:r>
            <a:r>
              <a:rPr lang="en-US"/>
              <a:t>.</a:t>
            </a:r>
          </a:p>
          <a:p>
            <a:endParaRPr lang="en-US"/>
          </a:p>
        </p:txBody>
      </p:sp>
      <p:sp>
        <p:nvSpPr>
          <p:cNvPr id="4" name="Slide Number Placeholder 3">
            <a:extLst>
              <a:ext uri="{FF2B5EF4-FFF2-40B4-BE49-F238E27FC236}">
                <a16:creationId xmlns:a16="http://schemas.microsoft.com/office/drawing/2014/main" id="{A1ED88F8-71B4-47C5-A717-6340CCC33484}"/>
              </a:ext>
            </a:extLst>
          </p:cNvPr>
          <p:cNvSpPr>
            <a:spLocks noGrp="1"/>
          </p:cNvSpPr>
          <p:nvPr>
            <p:ph type="sldNum" sz="quarter" idx="12"/>
          </p:nvPr>
        </p:nvSpPr>
        <p:spPr/>
        <p:txBody>
          <a:bodyPr/>
          <a:lstStyle/>
          <a:p>
            <a:fld id="{E31E3CB6-B9A2-B54A-AE1D-E214BD8CA0B2}" type="slidenum">
              <a:rPr lang="en-US" smtClean="0"/>
              <a:pPr/>
              <a:t>19</a:t>
            </a:fld>
            <a:endParaRPr lang="en-US"/>
          </a:p>
        </p:txBody>
      </p:sp>
    </p:spTree>
    <p:extLst>
      <p:ext uri="{BB962C8B-B14F-4D97-AF65-F5344CB8AC3E}">
        <p14:creationId xmlns:p14="http://schemas.microsoft.com/office/powerpoint/2010/main" val="670128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4A4CF-4F5D-4BD2-9974-5705F0E56C56}"/>
              </a:ext>
            </a:extLst>
          </p:cNvPr>
          <p:cNvSpPr>
            <a:spLocks noGrp="1"/>
          </p:cNvSpPr>
          <p:nvPr>
            <p:ph type="title"/>
          </p:nvPr>
        </p:nvSpPr>
        <p:spPr/>
        <p:txBody>
          <a:bodyPr>
            <a:noAutofit/>
          </a:bodyPr>
          <a:lstStyle/>
          <a:p>
            <a:r>
              <a:rPr lang="en-US" sz="2400"/>
              <a:t>Disclaimer</a:t>
            </a:r>
          </a:p>
        </p:txBody>
      </p:sp>
      <p:sp>
        <p:nvSpPr>
          <p:cNvPr id="3" name="Content Placeholder 2">
            <a:extLst>
              <a:ext uri="{FF2B5EF4-FFF2-40B4-BE49-F238E27FC236}">
                <a16:creationId xmlns:a16="http://schemas.microsoft.com/office/drawing/2014/main" id="{470B99CC-0FB8-4449-A043-F25F0DD39791}"/>
              </a:ext>
            </a:extLst>
          </p:cNvPr>
          <p:cNvSpPr>
            <a:spLocks noGrp="1"/>
          </p:cNvSpPr>
          <p:nvPr>
            <p:ph idx="1"/>
          </p:nvPr>
        </p:nvSpPr>
        <p:spPr>
          <a:xfrm>
            <a:off x="1017731" y="1295670"/>
            <a:ext cx="6692900" cy="5060680"/>
          </a:xfrm>
        </p:spPr>
        <p:txBody>
          <a:bodyPr vert="horz" lIns="91440" tIns="45720" rIns="91440" bIns="45720" rtlCol="0" anchor="t">
            <a:normAutofit/>
          </a:bodyPr>
          <a:lstStyle/>
          <a:p>
            <a:pPr algn="ctr"/>
            <a:r>
              <a:rPr lang="en-US" i="1">
                <a:latin typeface="+mj-lt"/>
                <a:cs typeface="Calibri" panose="020F0502020204030204" pitchFamily="34" charset="0"/>
              </a:rPr>
              <a:t>The information provided in this webinar is meant to be helpful to you and is for informational purposes only.  The information contained here should not be relied upon for any specific purpose or used as a substitute for medical advice.  While we attempt to thoroughly address specific topics, it is not possible to address every unique situation.  Please consult a professional with any questions you might have.  Although we attempt to provide accurate and up-to-date information, we make no guarantee to that effect and are not responsible for the content of these resources.  All liability with respect to actions taken or not taken based on the contents of the webinar are hereby disclaimed.  The content is provided “as is” and no representations are made that the content is error-free.</a:t>
            </a:r>
            <a:r>
              <a:rPr lang="en-US">
                <a:latin typeface="+mj-lt"/>
                <a:cs typeface="Calibri" panose="020F0502020204030204" pitchFamily="34" charset="0"/>
              </a:rPr>
              <a:t> </a:t>
            </a:r>
          </a:p>
        </p:txBody>
      </p:sp>
      <p:sp>
        <p:nvSpPr>
          <p:cNvPr id="4" name="Slide Number Placeholder 3">
            <a:extLst>
              <a:ext uri="{FF2B5EF4-FFF2-40B4-BE49-F238E27FC236}">
                <a16:creationId xmlns:a16="http://schemas.microsoft.com/office/drawing/2014/main" id="{91B0B2F2-D76C-4E65-A881-11583EAAF10B}"/>
              </a:ext>
            </a:extLst>
          </p:cNvPr>
          <p:cNvSpPr>
            <a:spLocks noGrp="1"/>
          </p:cNvSpPr>
          <p:nvPr>
            <p:ph type="sldNum" sz="quarter" idx="12"/>
          </p:nvPr>
        </p:nvSpPr>
        <p:spPr/>
        <p:txBody>
          <a:bodyPr/>
          <a:lstStyle/>
          <a:p>
            <a:fld id="{E31E3CB6-B9A2-B54A-AE1D-E214BD8CA0B2}" type="slidenum">
              <a:rPr lang="en-US" smtClean="0"/>
              <a:pPr/>
              <a:t>2</a:t>
            </a:fld>
            <a:endParaRPr lang="en-US"/>
          </a:p>
        </p:txBody>
      </p:sp>
    </p:spTree>
    <p:extLst>
      <p:ext uri="{BB962C8B-B14F-4D97-AF65-F5344CB8AC3E}">
        <p14:creationId xmlns:p14="http://schemas.microsoft.com/office/powerpoint/2010/main" val="28887356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0398"/>
            <a:ext cx="8229600" cy="303862"/>
          </a:xfrm>
        </p:spPr>
        <p:txBody>
          <a:bodyPr vert="horz" lIns="91440" tIns="45720" rIns="91440" bIns="45720" rtlCol="0" anchor="ctr">
            <a:noAutofit/>
          </a:bodyPr>
          <a:lstStyle/>
          <a:p>
            <a:r>
              <a:rPr lang="en-US" sz="2400" kern="1200">
                <a:latin typeface="Arial Black"/>
                <a:ea typeface="+mj-ea"/>
                <a:cs typeface="Arial Black"/>
              </a:rPr>
              <a:t>Lesson Objectives</a:t>
            </a:r>
          </a:p>
        </p:txBody>
      </p:sp>
      <p:sp>
        <p:nvSpPr>
          <p:cNvPr id="17" name="TextBox 7">
            <a:extLst>
              <a:ext uri="{FF2B5EF4-FFF2-40B4-BE49-F238E27FC236}">
                <a16:creationId xmlns:a16="http://schemas.microsoft.com/office/drawing/2014/main" id="{A18C53B9-0FE5-4F43-9FC9-46A52968AF5E}"/>
              </a:ext>
            </a:extLst>
          </p:cNvPr>
          <p:cNvSpPr txBox="1"/>
          <p:nvPr/>
        </p:nvSpPr>
        <p:spPr>
          <a:xfrm>
            <a:off x="182267" y="1211277"/>
            <a:ext cx="4946754" cy="4946754"/>
          </a:xfrm>
        </p:spPr>
        <p:txBody>
          <a:bodyPr vert="horz" lIns="91440" tIns="45720" rIns="91440" bIns="45720" rtlCol="0" anchor="t">
            <a:normAutofit/>
          </a:bodyPr>
          <a:lstStyle/>
          <a:p>
            <a:pPr marL="342900" indent="-342900">
              <a:spcBef>
                <a:spcPct val="20000"/>
              </a:spcBef>
              <a:buFont typeface="Courier New" panose="02070309020205020404" pitchFamily="49" charset="0"/>
              <a:buChar char="o"/>
            </a:pPr>
            <a:r>
              <a:rPr lang="en-US" sz="2400" b="1" dirty="0">
                <a:latin typeface="+mj-lt"/>
                <a:cs typeface="Calibri" panose="020F0502020204030204" pitchFamily="34" charset="0"/>
              </a:rPr>
              <a:t>Teach kids about healthy eating and the benefits of balanced nutrition</a:t>
            </a:r>
          </a:p>
          <a:p>
            <a:pPr marL="342900" indent="-342900">
              <a:spcBef>
                <a:spcPct val="20000"/>
              </a:spcBef>
              <a:buFont typeface="Courier New" panose="02070309020205020404" pitchFamily="49" charset="0"/>
              <a:buChar char="o"/>
            </a:pPr>
            <a:endParaRPr lang="en-US" sz="2400" b="1" dirty="0">
              <a:latin typeface="+mj-lt"/>
              <a:cs typeface="Calibri" panose="020F0502020204030204" pitchFamily="34" charset="0"/>
            </a:endParaRPr>
          </a:p>
          <a:p>
            <a:pPr marL="342900" indent="-342900">
              <a:spcBef>
                <a:spcPct val="20000"/>
              </a:spcBef>
              <a:buFont typeface="Courier New" panose="02070309020205020404" pitchFamily="49" charset="0"/>
              <a:buChar char="o"/>
            </a:pPr>
            <a:r>
              <a:rPr lang="en-US" sz="2400" b="1" dirty="0">
                <a:latin typeface="+mj-lt"/>
                <a:cs typeface="Calibri" panose="020F0502020204030204" pitchFamily="34" charset="0"/>
              </a:rPr>
              <a:t>Create awareness about different cultures</a:t>
            </a:r>
          </a:p>
          <a:p>
            <a:pPr marL="342900" indent="-342900">
              <a:spcBef>
                <a:spcPct val="20000"/>
              </a:spcBef>
              <a:buFont typeface="Courier New" panose="02070309020205020404" pitchFamily="49" charset="0"/>
              <a:buChar char="o"/>
            </a:pPr>
            <a:endParaRPr lang="en-US" sz="2400" b="1" dirty="0">
              <a:latin typeface="+mj-lt"/>
              <a:cs typeface="Calibri" panose="020F0502020204030204" pitchFamily="34" charset="0"/>
            </a:endParaRPr>
          </a:p>
          <a:p>
            <a:pPr marL="342900" indent="-342900">
              <a:spcBef>
                <a:spcPct val="20000"/>
              </a:spcBef>
              <a:buFont typeface="Courier New" panose="02070309020205020404" pitchFamily="49" charset="0"/>
              <a:buChar char="o"/>
            </a:pPr>
            <a:r>
              <a:rPr lang="en-US" sz="2400" b="1" dirty="0">
                <a:latin typeface="+mj-lt"/>
                <a:cs typeface="Calibri"/>
              </a:rPr>
              <a:t>Introduce students to the concept of cleft care and how nutrition is a vital component of that strategy</a:t>
            </a:r>
          </a:p>
          <a:p>
            <a:pPr>
              <a:spcBef>
                <a:spcPct val="20000"/>
              </a:spcBef>
              <a:buFont typeface="Arial"/>
            </a:pPr>
            <a:endParaRPr lang="en-US" sz="1600" dirty="0">
              <a:latin typeface="+mj-lt"/>
              <a:cs typeface="Arial"/>
            </a:endParaRPr>
          </a:p>
        </p:txBody>
      </p:sp>
      <p:sp>
        <p:nvSpPr>
          <p:cNvPr id="13" name="Slide Number Placeholder 3">
            <a:extLst>
              <a:ext uri="{FF2B5EF4-FFF2-40B4-BE49-F238E27FC236}">
                <a16:creationId xmlns:a16="http://schemas.microsoft.com/office/drawing/2014/main" id="{35EF8A3F-5604-465D-B3E5-572ED74B7426}"/>
              </a:ext>
            </a:extLst>
          </p:cNvPr>
          <p:cNvSpPr>
            <a:spLocks noGrp="1"/>
          </p:cNvSpPr>
          <p:nvPr>
            <p:ph type="sldNum" sz="quarter" idx="12"/>
          </p:nvPr>
        </p:nvSpPr>
        <p:spPr>
          <a:xfrm>
            <a:off x="3493525" y="6356350"/>
            <a:ext cx="2133600" cy="365125"/>
          </a:xfrm>
        </p:spPr>
        <p:txBody>
          <a:bodyPr vert="horz" lIns="91440" tIns="45720" rIns="91440" bIns="45720" rtlCol="0" anchor="ctr">
            <a:normAutofit/>
          </a:bodyPr>
          <a:lstStyle/>
          <a:p>
            <a:pPr>
              <a:spcAft>
                <a:spcPts val="600"/>
              </a:spcAft>
            </a:pPr>
            <a:fld id="{E31E3CB6-B9A2-B54A-AE1D-E214BD8CA0B2}" type="slidenum">
              <a:rPr lang="en-US" smtClean="0"/>
              <a:pPr>
                <a:spcAft>
                  <a:spcPts val="600"/>
                </a:spcAft>
              </a:pPr>
              <a:t>3</a:t>
            </a:fld>
            <a:endParaRPr lang="en-US"/>
          </a:p>
        </p:txBody>
      </p:sp>
      <p:pic>
        <p:nvPicPr>
          <p:cNvPr id="4" name="Picture 3" descr="A picture containing person, indoor, sitting, window&#10;&#10;Description automatically generated">
            <a:extLst>
              <a:ext uri="{FF2B5EF4-FFF2-40B4-BE49-F238E27FC236}">
                <a16:creationId xmlns:a16="http://schemas.microsoft.com/office/drawing/2014/main" id="{9E9C4730-BDD1-4B52-9005-1C0575233647}"/>
              </a:ext>
            </a:extLst>
          </p:cNvPr>
          <p:cNvPicPr>
            <a:picLocks noChangeAspect="1"/>
          </p:cNvPicPr>
          <p:nvPr/>
        </p:nvPicPr>
        <p:blipFill>
          <a:blip r:embed="rId3"/>
          <a:stretch>
            <a:fillRect/>
          </a:stretch>
        </p:blipFill>
        <p:spPr>
          <a:xfrm>
            <a:off x="5381469" y="794479"/>
            <a:ext cx="3443489" cy="5165233"/>
          </a:xfrm>
          <a:prstGeom prst="rect">
            <a:avLst/>
          </a:prstGeom>
        </p:spPr>
      </p:pic>
    </p:spTree>
    <p:extLst>
      <p:ext uri="{BB962C8B-B14F-4D97-AF65-F5344CB8AC3E}">
        <p14:creationId xmlns:p14="http://schemas.microsoft.com/office/powerpoint/2010/main" val="29302775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C195A-3363-4095-A91B-CB7AB89DB821}"/>
              </a:ext>
            </a:extLst>
          </p:cNvPr>
          <p:cNvSpPr>
            <a:spLocks noGrp="1"/>
          </p:cNvSpPr>
          <p:nvPr>
            <p:ph type="title"/>
          </p:nvPr>
        </p:nvSpPr>
        <p:spPr>
          <a:xfrm>
            <a:off x="340567" y="273170"/>
            <a:ext cx="8229600" cy="303862"/>
          </a:xfrm>
        </p:spPr>
        <p:txBody>
          <a:bodyPr>
            <a:noAutofit/>
          </a:bodyPr>
          <a:lstStyle/>
          <a:p>
            <a:r>
              <a:rPr lang="en-US" sz="2400" dirty="0"/>
              <a:t>Lesson Information</a:t>
            </a:r>
          </a:p>
        </p:txBody>
      </p:sp>
      <p:sp>
        <p:nvSpPr>
          <p:cNvPr id="3" name="Content Placeholder 2">
            <a:extLst>
              <a:ext uri="{FF2B5EF4-FFF2-40B4-BE49-F238E27FC236}">
                <a16:creationId xmlns:a16="http://schemas.microsoft.com/office/drawing/2014/main" id="{3FBD5FD5-2ED5-4E22-9DCF-31E45C113981}"/>
              </a:ext>
            </a:extLst>
          </p:cNvPr>
          <p:cNvSpPr>
            <a:spLocks noGrp="1"/>
          </p:cNvSpPr>
          <p:nvPr>
            <p:ph idx="1"/>
          </p:nvPr>
        </p:nvSpPr>
        <p:spPr>
          <a:xfrm>
            <a:off x="4455367" y="2043566"/>
            <a:ext cx="4245430" cy="3111597"/>
          </a:xfrm>
        </p:spPr>
        <p:txBody>
          <a:bodyPr/>
          <a:lstStyle/>
          <a:p>
            <a:pPr marL="0" indent="0" algn="ctr"/>
            <a:r>
              <a:rPr lang="en-US" sz="2400" b="1" dirty="0"/>
              <a:t>Background</a:t>
            </a:r>
          </a:p>
          <a:p>
            <a:pPr marL="457200" indent="-457200" algn="ctr">
              <a:buFont typeface="Courier New" panose="02070309020205020404" pitchFamily="49" charset="0"/>
              <a:buChar char="o"/>
            </a:pPr>
            <a:endParaRPr lang="en-US" sz="2400" b="1" dirty="0"/>
          </a:p>
          <a:p>
            <a:pPr marL="0" indent="0" algn="ctr"/>
            <a:r>
              <a:rPr lang="en-US" sz="2400" b="1" dirty="0"/>
              <a:t>Making Connections</a:t>
            </a:r>
          </a:p>
          <a:p>
            <a:pPr marL="457200" indent="-457200" algn="ctr">
              <a:buFont typeface="Courier New" panose="02070309020205020404" pitchFamily="49" charset="0"/>
              <a:buChar char="o"/>
            </a:pPr>
            <a:endParaRPr lang="en-US" sz="2400" b="1" dirty="0"/>
          </a:p>
          <a:p>
            <a:pPr marL="0" indent="0" algn="ctr"/>
            <a:r>
              <a:rPr lang="en-US" sz="2400" b="1" dirty="0"/>
              <a:t>Activity</a:t>
            </a:r>
          </a:p>
          <a:p>
            <a:pPr>
              <a:buFont typeface="Courier New" panose="02070309020205020404" pitchFamily="49" charset="0"/>
              <a:buChar char="o"/>
            </a:pPr>
            <a:endParaRPr lang="en-US" dirty="0">
              <a:solidFill>
                <a:schemeClr val="bg1"/>
              </a:solidFill>
            </a:endParaRPr>
          </a:p>
        </p:txBody>
      </p:sp>
      <p:sp>
        <p:nvSpPr>
          <p:cNvPr id="4" name="Slide Number Placeholder 3">
            <a:extLst>
              <a:ext uri="{FF2B5EF4-FFF2-40B4-BE49-F238E27FC236}">
                <a16:creationId xmlns:a16="http://schemas.microsoft.com/office/drawing/2014/main" id="{BFE6EAD6-CA04-49D5-B4E4-31C35B4819F6}"/>
              </a:ext>
            </a:extLst>
          </p:cNvPr>
          <p:cNvSpPr>
            <a:spLocks noGrp="1"/>
          </p:cNvSpPr>
          <p:nvPr>
            <p:ph type="sldNum" sz="quarter" idx="12"/>
          </p:nvPr>
        </p:nvSpPr>
        <p:spPr/>
        <p:txBody>
          <a:bodyPr/>
          <a:lstStyle/>
          <a:p>
            <a:fld id="{E31E3CB6-B9A2-B54A-AE1D-E214BD8CA0B2}" type="slidenum">
              <a:rPr lang="en-US" smtClean="0"/>
              <a:pPr/>
              <a:t>4</a:t>
            </a:fld>
            <a:endParaRPr lang="en-US"/>
          </a:p>
        </p:txBody>
      </p:sp>
      <p:pic>
        <p:nvPicPr>
          <p:cNvPr id="11" name="Picture 10" descr="A picture containing person, child, boy, young&#10;&#10;Description automatically generated">
            <a:extLst>
              <a:ext uri="{FF2B5EF4-FFF2-40B4-BE49-F238E27FC236}">
                <a16:creationId xmlns:a16="http://schemas.microsoft.com/office/drawing/2014/main" id="{7DB0CBB4-7301-4564-91BB-5158F1CAB970}"/>
              </a:ext>
            </a:extLst>
          </p:cNvPr>
          <p:cNvPicPr>
            <a:picLocks noChangeAspect="1"/>
          </p:cNvPicPr>
          <p:nvPr/>
        </p:nvPicPr>
        <p:blipFill rotWithShape="1">
          <a:blip r:embed="rId3"/>
          <a:srcRect r="46753"/>
          <a:stretch/>
        </p:blipFill>
        <p:spPr>
          <a:xfrm>
            <a:off x="340567" y="1081240"/>
            <a:ext cx="3810177" cy="4770902"/>
          </a:xfrm>
          <a:prstGeom prst="rect">
            <a:avLst/>
          </a:prstGeom>
        </p:spPr>
      </p:pic>
    </p:spTree>
    <p:extLst>
      <p:ext uri="{BB962C8B-B14F-4D97-AF65-F5344CB8AC3E}">
        <p14:creationId xmlns:p14="http://schemas.microsoft.com/office/powerpoint/2010/main" val="29469132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C0D57-F0F3-465A-BED4-D311E4818AA3}"/>
              </a:ext>
            </a:extLst>
          </p:cNvPr>
          <p:cNvSpPr>
            <a:spLocks noGrp="1"/>
          </p:cNvSpPr>
          <p:nvPr>
            <p:ph type="ctrTitle"/>
          </p:nvPr>
        </p:nvSpPr>
        <p:spPr>
          <a:xfrm>
            <a:off x="67456" y="3632983"/>
            <a:ext cx="7654152" cy="1025211"/>
          </a:xfrm>
          <a:noFill/>
        </p:spPr>
        <p:txBody>
          <a:bodyPr anchor="ctr">
            <a:normAutofit/>
          </a:bodyPr>
          <a:lstStyle/>
          <a:p>
            <a:r>
              <a:rPr lang="en-US" sz="5400" b="1">
                <a:ln w="12700">
                  <a:solidFill>
                    <a:schemeClr val="tx1"/>
                  </a:solidFill>
                </a:ln>
                <a:latin typeface="Arial Black" panose="020B0A04020102020204" pitchFamily="34" charset="0"/>
                <a:cs typeface="Calibri" panose="020F0502020204030204" pitchFamily="34" charset="0"/>
              </a:rPr>
              <a:t>Background</a:t>
            </a:r>
          </a:p>
        </p:txBody>
      </p:sp>
    </p:spTree>
    <p:extLst>
      <p:ext uri="{BB962C8B-B14F-4D97-AF65-F5344CB8AC3E}">
        <p14:creationId xmlns:p14="http://schemas.microsoft.com/office/powerpoint/2010/main" val="2683314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7000" b="-8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E6D1D90-AA78-4163-940E-F46DDDCB04F9}"/>
              </a:ext>
            </a:extLst>
          </p:cNvPr>
          <p:cNvSpPr/>
          <p:nvPr/>
        </p:nvSpPr>
        <p:spPr>
          <a:xfrm>
            <a:off x="279224" y="411080"/>
            <a:ext cx="8903719" cy="523220"/>
          </a:xfrm>
          <a:prstGeom prst="rect">
            <a:avLst/>
          </a:prstGeom>
        </p:spPr>
        <p:txBody>
          <a:bodyPr wrap="none">
            <a:spAutoFit/>
          </a:bodyPr>
          <a:lstStyle/>
          <a:p>
            <a:r>
              <a:rPr lang="en-US" sz="2800" b="1">
                <a:solidFill>
                  <a:schemeClr val="bg1"/>
                </a:solidFill>
                <a:latin typeface="Arial Black" panose="020B0A04020102020204" pitchFamily="34" charset="0"/>
              </a:rPr>
              <a:t>Good nutrition helps us grow big and strong!</a:t>
            </a:r>
          </a:p>
        </p:txBody>
      </p:sp>
      <p:sp>
        <p:nvSpPr>
          <p:cNvPr id="8" name="TextBox 7">
            <a:extLst>
              <a:ext uri="{FF2B5EF4-FFF2-40B4-BE49-F238E27FC236}">
                <a16:creationId xmlns:a16="http://schemas.microsoft.com/office/drawing/2014/main" id="{84FBFE36-CD94-4FB5-B56A-03FBC1C90EF9}"/>
              </a:ext>
            </a:extLst>
          </p:cNvPr>
          <p:cNvSpPr txBox="1"/>
          <p:nvPr/>
        </p:nvSpPr>
        <p:spPr>
          <a:xfrm>
            <a:off x="1970564" y="954781"/>
            <a:ext cx="5521037" cy="461665"/>
          </a:xfrm>
          <a:prstGeom prst="rect">
            <a:avLst/>
          </a:prstGeom>
          <a:noFill/>
        </p:spPr>
        <p:txBody>
          <a:bodyPr wrap="square" rtlCol="0">
            <a:spAutoFit/>
          </a:bodyPr>
          <a:lstStyle/>
          <a:p>
            <a:r>
              <a:rPr lang="en-US" sz="2400">
                <a:solidFill>
                  <a:schemeClr val="accent2">
                    <a:lumMod val="75000"/>
                  </a:schemeClr>
                </a:solidFill>
                <a:latin typeface="+mj-lt"/>
              </a:rPr>
              <a:t>We need 6 types of essential nutrients</a:t>
            </a:r>
          </a:p>
        </p:txBody>
      </p:sp>
      <p:sp>
        <p:nvSpPr>
          <p:cNvPr id="9" name="TextBox 8">
            <a:extLst>
              <a:ext uri="{FF2B5EF4-FFF2-40B4-BE49-F238E27FC236}">
                <a16:creationId xmlns:a16="http://schemas.microsoft.com/office/drawing/2014/main" id="{9E690FDB-A663-4801-8E57-F4EA0805760A}"/>
              </a:ext>
            </a:extLst>
          </p:cNvPr>
          <p:cNvSpPr txBox="1"/>
          <p:nvPr/>
        </p:nvSpPr>
        <p:spPr>
          <a:xfrm rot="283945">
            <a:off x="3299884" y="3027642"/>
            <a:ext cx="791627" cy="369332"/>
          </a:xfrm>
          <a:prstGeom prst="rect">
            <a:avLst/>
          </a:prstGeom>
          <a:noFill/>
        </p:spPr>
        <p:txBody>
          <a:bodyPr wrap="none" rtlCol="0">
            <a:spAutoFit/>
          </a:bodyPr>
          <a:lstStyle/>
          <a:p>
            <a:r>
              <a:rPr lang="en-US">
                <a:solidFill>
                  <a:schemeClr val="bg1"/>
                </a:solidFill>
                <a:latin typeface="+mj-lt"/>
              </a:rPr>
              <a:t>Water</a:t>
            </a:r>
          </a:p>
        </p:txBody>
      </p:sp>
      <p:sp>
        <p:nvSpPr>
          <p:cNvPr id="10" name="TextBox 9">
            <a:extLst>
              <a:ext uri="{FF2B5EF4-FFF2-40B4-BE49-F238E27FC236}">
                <a16:creationId xmlns:a16="http://schemas.microsoft.com/office/drawing/2014/main" id="{04EE19DB-BB11-463F-8DE2-44E084A13B1D}"/>
              </a:ext>
            </a:extLst>
          </p:cNvPr>
          <p:cNvSpPr txBox="1"/>
          <p:nvPr/>
        </p:nvSpPr>
        <p:spPr>
          <a:xfrm rot="314084">
            <a:off x="4860425" y="3730269"/>
            <a:ext cx="915635" cy="369332"/>
          </a:xfrm>
          <a:prstGeom prst="rect">
            <a:avLst/>
          </a:prstGeom>
          <a:noFill/>
        </p:spPr>
        <p:txBody>
          <a:bodyPr wrap="none" rtlCol="0">
            <a:spAutoFit/>
          </a:bodyPr>
          <a:lstStyle/>
          <a:p>
            <a:r>
              <a:rPr lang="en-US">
                <a:solidFill>
                  <a:schemeClr val="bg1"/>
                </a:solidFill>
                <a:latin typeface="+mj-lt"/>
              </a:rPr>
              <a:t>Protein</a:t>
            </a:r>
          </a:p>
        </p:txBody>
      </p:sp>
      <p:sp>
        <p:nvSpPr>
          <p:cNvPr id="11" name="TextBox 10">
            <a:extLst>
              <a:ext uri="{FF2B5EF4-FFF2-40B4-BE49-F238E27FC236}">
                <a16:creationId xmlns:a16="http://schemas.microsoft.com/office/drawing/2014/main" id="{829A9335-EE95-4C7F-8152-DC03780B3499}"/>
              </a:ext>
            </a:extLst>
          </p:cNvPr>
          <p:cNvSpPr txBox="1"/>
          <p:nvPr/>
        </p:nvSpPr>
        <p:spPr>
          <a:xfrm rot="275513">
            <a:off x="4374255" y="4741010"/>
            <a:ext cx="1697901" cy="369332"/>
          </a:xfrm>
          <a:prstGeom prst="rect">
            <a:avLst/>
          </a:prstGeom>
          <a:noFill/>
        </p:spPr>
        <p:txBody>
          <a:bodyPr wrap="none" rtlCol="0">
            <a:spAutoFit/>
          </a:bodyPr>
          <a:lstStyle/>
          <a:p>
            <a:r>
              <a:rPr lang="en-US">
                <a:solidFill>
                  <a:schemeClr val="bg1"/>
                </a:solidFill>
                <a:latin typeface="+mj-lt"/>
              </a:rPr>
              <a:t>Carbohydrates</a:t>
            </a:r>
          </a:p>
        </p:txBody>
      </p:sp>
      <p:sp>
        <p:nvSpPr>
          <p:cNvPr id="12" name="TextBox 11">
            <a:extLst>
              <a:ext uri="{FF2B5EF4-FFF2-40B4-BE49-F238E27FC236}">
                <a16:creationId xmlns:a16="http://schemas.microsoft.com/office/drawing/2014/main" id="{4734FF15-97E5-4D65-81A9-CFD77C7B0A0D}"/>
              </a:ext>
            </a:extLst>
          </p:cNvPr>
          <p:cNvSpPr txBox="1"/>
          <p:nvPr/>
        </p:nvSpPr>
        <p:spPr>
          <a:xfrm rot="288795">
            <a:off x="2800744" y="4009210"/>
            <a:ext cx="640433" cy="369332"/>
          </a:xfrm>
          <a:prstGeom prst="rect">
            <a:avLst/>
          </a:prstGeom>
          <a:noFill/>
        </p:spPr>
        <p:txBody>
          <a:bodyPr wrap="square" rtlCol="0">
            <a:spAutoFit/>
          </a:bodyPr>
          <a:lstStyle/>
          <a:p>
            <a:r>
              <a:rPr lang="en-US">
                <a:solidFill>
                  <a:schemeClr val="bg1"/>
                </a:solidFill>
                <a:latin typeface="+mj-lt"/>
              </a:rPr>
              <a:t>Fats</a:t>
            </a:r>
          </a:p>
        </p:txBody>
      </p:sp>
      <p:sp>
        <p:nvSpPr>
          <p:cNvPr id="13" name="TextBox 12">
            <a:extLst>
              <a:ext uri="{FF2B5EF4-FFF2-40B4-BE49-F238E27FC236}">
                <a16:creationId xmlns:a16="http://schemas.microsoft.com/office/drawing/2014/main" id="{CAF6F3D7-6A04-4B12-8D87-8C4A52386591}"/>
              </a:ext>
            </a:extLst>
          </p:cNvPr>
          <p:cNvSpPr txBox="1"/>
          <p:nvPr/>
        </p:nvSpPr>
        <p:spPr>
          <a:xfrm rot="235994">
            <a:off x="2766590" y="5223164"/>
            <a:ext cx="1065356" cy="369332"/>
          </a:xfrm>
          <a:prstGeom prst="rect">
            <a:avLst/>
          </a:prstGeom>
          <a:noFill/>
        </p:spPr>
        <p:txBody>
          <a:bodyPr wrap="none" rtlCol="0">
            <a:spAutoFit/>
          </a:bodyPr>
          <a:lstStyle/>
          <a:p>
            <a:r>
              <a:rPr lang="en-US">
                <a:solidFill>
                  <a:schemeClr val="bg1"/>
                </a:solidFill>
                <a:latin typeface="+mj-lt"/>
              </a:rPr>
              <a:t>Vitamins</a:t>
            </a:r>
          </a:p>
        </p:txBody>
      </p:sp>
      <p:sp>
        <p:nvSpPr>
          <p:cNvPr id="14" name="TextBox 13">
            <a:extLst>
              <a:ext uri="{FF2B5EF4-FFF2-40B4-BE49-F238E27FC236}">
                <a16:creationId xmlns:a16="http://schemas.microsoft.com/office/drawing/2014/main" id="{3ABF91F6-32CA-45C8-84A6-470D59263601}"/>
              </a:ext>
            </a:extLst>
          </p:cNvPr>
          <p:cNvSpPr txBox="1"/>
          <p:nvPr/>
        </p:nvSpPr>
        <p:spPr>
          <a:xfrm rot="21263435">
            <a:off x="4247995" y="6077588"/>
            <a:ext cx="1056700" cy="369332"/>
          </a:xfrm>
          <a:prstGeom prst="rect">
            <a:avLst/>
          </a:prstGeom>
          <a:noFill/>
        </p:spPr>
        <p:txBody>
          <a:bodyPr wrap="none" rtlCol="0">
            <a:spAutoFit/>
          </a:bodyPr>
          <a:lstStyle/>
          <a:p>
            <a:r>
              <a:rPr lang="en-US">
                <a:solidFill>
                  <a:schemeClr val="bg1"/>
                </a:solidFill>
                <a:latin typeface="+mj-lt"/>
              </a:rPr>
              <a:t>Minerals</a:t>
            </a:r>
          </a:p>
        </p:txBody>
      </p:sp>
    </p:spTree>
    <p:extLst>
      <p:ext uri="{BB962C8B-B14F-4D97-AF65-F5344CB8AC3E}">
        <p14:creationId xmlns:p14="http://schemas.microsoft.com/office/powerpoint/2010/main" val="18430455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BCEAB-5CE4-44B7-B58B-0375863AF42F}"/>
              </a:ext>
            </a:extLst>
          </p:cNvPr>
          <p:cNvSpPr>
            <a:spLocks noGrp="1"/>
          </p:cNvSpPr>
          <p:nvPr>
            <p:ph type="title"/>
          </p:nvPr>
        </p:nvSpPr>
        <p:spPr>
          <a:xfrm>
            <a:off x="445525" y="301722"/>
            <a:ext cx="8229600" cy="303862"/>
          </a:xfrm>
        </p:spPr>
        <p:txBody>
          <a:bodyPr>
            <a:noAutofit/>
          </a:bodyPr>
          <a:lstStyle/>
          <a:p>
            <a:r>
              <a:rPr lang="en-US" sz="2800">
                <a:ln>
                  <a:solidFill>
                    <a:schemeClr val="tx1">
                      <a:alpha val="99000"/>
                    </a:schemeClr>
                  </a:solidFill>
                </a:ln>
                <a:solidFill>
                  <a:schemeClr val="tx1"/>
                </a:solidFill>
                <a:latin typeface="Arial Black" panose="020B0A04020102020204" pitchFamily="34" charset="0"/>
              </a:rPr>
              <a:t>There are </a:t>
            </a:r>
            <a:r>
              <a:rPr lang="en-US" sz="2800">
                <a:ln>
                  <a:solidFill>
                    <a:schemeClr val="tx1">
                      <a:alpha val="99000"/>
                    </a:schemeClr>
                  </a:solidFill>
                </a:ln>
                <a:latin typeface="Arial Black" panose="020B0A04020102020204" pitchFamily="34" charset="0"/>
              </a:rPr>
              <a:t>three</a:t>
            </a:r>
            <a:r>
              <a:rPr lang="en-US" sz="2800">
                <a:ln>
                  <a:solidFill>
                    <a:schemeClr val="tx1">
                      <a:alpha val="99000"/>
                    </a:schemeClr>
                  </a:solidFill>
                </a:ln>
                <a:solidFill>
                  <a:schemeClr val="tx1"/>
                </a:solidFill>
                <a:latin typeface="Arial Black" panose="020B0A04020102020204" pitchFamily="34" charset="0"/>
              </a:rPr>
              <a:t> types of Macronutrients</a:t>
            </a:r>
          </a:p>
        </p:txBody>
      </p:sp>
      <p:sp>
        <p:nvSpPr>
          <p:cNvPr id="3" name="Content Placeholder 2">
            <a:extLst>
              <a:ext uri="{FF2B5EF4-FFF2-40B4-BE49-F238E27FC236}">
                <a16:creationId xmlns:a16="http://schemas.microsoft.com/office/drawing/2014/main" id="{36DE6E10-4678-4EB5-8AFB-F2BCF655A9CA}"/>
              </a:ext>
            </a:extLst>
          </p:cNvPr>
          <p:cNvSpPr>
            <a:spLocks noGrp="1"/>
          </p:cNvSpPr>
          <p:nvPr>
            <p:ph idx="1"/>
          </p:nvPr>
        </p:nvSpPr>
        <p:spPr>
          <a:xfrm>
            <a:off x="7351775" y="1428829"/>
            <a:ext cx="969817" cy="595748"/>
          </a:xfrm>
          <a:prstGeom prst="rect">
            <a:avLst/>
          </a:prstGeom>
          <a:noFill/>
          <a:ln>
            <a:noFill/>
          </a:ln>
        </p:spPr>
        <p:style>
          <a:lnRef idx="2">
            <a:schemeClr val="accent2"/>
          </a:lnRef>
          <a:fillRef idx="1">
            <a:schemeClr val="lt1"/>
          </a:fillRef>
          <a:effectRef idx="0">
            <a:schemeClr val="accent2"/>
          </a:effectRef>
          <a:fontRef idx="minor">
            <a:schemeClr val="dk1"/>
          </a:fontRef>
        </p:style>
        <p:txBody>
          <a:bodyPr>
            <a:normAutofit/>
          </a:bodyPr>
          <a:lstStyle/>
          <a:p>
            <a:pPr marL="0" indent="0"/>
            <a:r>
              <a:rPr lang="en-US" sz="2400">
                <a:ln w="15875">
                  <a:solidFill>
                    <a:schemeClr val="tx1"/>
                  </a:solidFill>
                </a:ln>
                <a:solidFill>
                  <a:schemeClr val="tx1"/>
                </a:solidFill>
                <a:latin typeface="+mj-lt"/>
              </a:rPr>
              <a:t>Fats</a:t>
            </a:r>
          </a:p>
        </p:txBody>
      </p:sp>
      <p:sp>
        <p:nvSpPr>
          <p:cNvPr id="4" name="Slide Number Placeholder 3">
            <a:extLst>
              <a:ext uri="{FF2B5EF4-FFF2-40B4-BE49-F238E27FC236}">
                <a16:creationId xmlns:a16="http://schemas.microsoft.com/office/drawing/2014/main" id="{4756A281-DAA5-436F-A04E-6972D7959BEF}"/>
              </a:ext>
            </a:extLst>
          </p:cNvPr>
          <p:cNvSpPr>
            <a:spLocks noGrp="1"/>
          </p:cNvSpPr>
          <p:nvPr>
            <p:ph type="sldNum" sz="quarter" idx="12"/>
          </p:nvPr>
        </p:nvSpPr>
        <p:spPr/>
        <p:txBody>
          <a:bodyPr/>
          <a:lstStyle/>
          <a:p>
            <a:fld id="{E31E3CB6-B9A2-B54A-AE1D-E214BD8CA0B2}" type="slidenum">
              <a:rPr lang="en-US" smtClean="0">
                <a:solidFill>
                  <a:schemeClr val="bg1"/>
                </a:solidFill>
                <a:latin typeface="+mj-lt"/>
              </a:rPr>
              <a:pPr/>
              <a:t>7</a:t>
            </a:fld>
            <a:endParaRPr lang="en-US">
              <a:solidFill>
                <a:schemeClr val="bg1"/>
              </a:solidFill>
              <a:latin typeface="+mj-lt"/>
            </a:endParaRPr>
          </a:p>
        </p:txBody>
      </p:sp>
      <p:sp>
        <p:nvSpPr>
          <p:cNvPr id="14" name="Rectangle 13">
            <a:extLst>
              <a:ext uri="{FF2B5EF4-FFF2-40B4-BE49-F238E27FC236}">
                <a16:creationId xmlns:a16="http://schemas.microsoft.com/office/drawing/2014/main" id="{FFADDB0A-9E3F-4DDA-B0F6-E9E97A66EBB1}"/>
              </a:ext>
            </a:extLst>
          </p:cNvPr>
          <p:cNvSpPr/>
          <p:nvPr/>
        </p:nvSpPr>
        <p:spPr>
          <a:xfrm>
            <a:off x="681135" y="1428829"/>
            <a:ext cx="1602379" cy="461665"/>
          </a:xfrm>
          <a:prstGeom prst="rect">
            <a:avLst/>
          </a:prstGeom>
        </p:spPr>
        <p:txBody>
          <a:bodyPr wrap="square">
            <a:spAutoFit/>
          </a:bodyPr>
          <a:lstStyle/>
          <a:p>
            <a:r>
              <a:rPr lang="en-US" sz="2400">
                <a:ln w="15875">
                  <a:solidFill>
                    <a:schemeClr val="tx1"/>
                  </a:solidFill>
                </a:ln>
                <a:latin typeface="+mj-lt"/>
              </a:rPr>
              <a:t>Protein</a:t>
            </a:r>
          </a:p>
        </p:txBody>
      </p:sp>
      <p:sp>
        <p:nvSpPr>
          <p:cNvPr id="15" name="Rectangle 14">
            <a:extLst>
              <a:ext uri="{FF2B5EF4-FFF2-40B4-BE49-F238E27FC236}">
                <a16:creationId xmlns:a16="http://schemas.microsoft.com/office/drawing/2014/main" id="{C2198FE4-517F-4A53-BCF8-F24182FB9244}"/>
              </a:ext>
            </a:extLst>
          </p:cNvPr>
          <p:cNvSpPr/>
          <p:nvPr/>
        </p:nvSpPr>
        <p:spPr>
          <a:xfrm>
            <a:off x="3421072" y="1428829"/>
            <a:ext cx="2206053" cy="461665"/>
          </a:xfrm>
          <a:prstGeom prst="rect">
            <a:avLst/>
          </a:prstGeom>
        </p:spPr>
        <p:txBody>
          <a:bodyPr wrap="none">
            <a:spAutoFit/>
          </a:bodyPr>
          <a:lstStyle/>
          <a:p>
            <a:r>
              <a:rPr lang="en-US" sz="2400">
                <a:ln w="15875">
                  <a:solidFill>
                    <a:schemeClr val="tx1"/>
                  </a:solidFill>
                </a:ln>
                <a:latin typeface="+mj-lt"/>
              </a:rPr>
              <a:t>Carbohydrates</a:t>
            </a:r>
          </a:p>
        </p:txBody>
      </p:sp>
    </p:spTree>
    <p:extLst>
      <p:ext uri="{BB962C8B-B14F-4D97-AF65-F5344CB8AC3E}">
        <p14:creationId xmlns:p14="http://schemas.microsoft.com/office/powerpoint/2010/main" val="25204328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900FB-6782-484D-8ED9-103C2E75BF77}"/>
              </a:ext>
            </a:extLst>
          </p:cNvPr>
          <p:cNvSpPr>
            <a:spLocks noGrp="1"/>
          </p:cNvSpPr>
          <p:nvPr>
            <p:ph type="title"/>
          </p:nvPr>
        </p:nvSpPr>
        <p:spPr>
          <a:xfrm>
            <a:off x="187036" y="243534"/>
            <a:ext cx="8229600" cy="303862"/>
          </a:xfrm>
        </p:spPr>
        <p:txBody>
          <a:bodyPr>
            <a:noAutofit/>
          </a:bodyPr>
          <a:lstStyle/>
          <a:p>
            <a:r>
              <a:rPr lang="en-US" sz="2400"/>
              <a:t>Vitamins and </a:t>
            </a:r>
            <a:r>
              <a:rPr lang="en-US" sz="2800"/>
              <a:t>Minerals</a:t>
            </a:r>
          </a:p>
        </p:txBody>
      </p:sp>
      <p:sp>
        <p:nvSpPr>
          <p:cNvPr id="4" name="Slide Number Placeholder 3">
            <a:extLst>
              <a:ext uri="{FF2B5EF4-FFF2-40B4-BE49-F238E27FC236}">
                <a16:creationId xmlns:a16="http://schemas.microsoft.com/office/drawing/2014/main" id="{6E73F396-6702-4073-B663-FAF2CE40DE56}"/>
              </a:ext>
            </a:extLst>
          </p:cNvPr>
          <p:cNvSpPr>
            <a:spLocks noGrp="1"/>
          </p:cNvSpPr>
          <p:nvPr>
            <p:ph type="sldNum" sz="quarter" idx="12"/>
          </p:nvPr>
        </p:nvSpPr>
        <p:spPr/>
        <p:txBody>
          <a:bodyPr/>
          <a:lstStyle/>
          <a:p>
            <a:fld id="{E31E3CB6-B9A2-B54A-AE1D-E214BD8CA0B2}" type="slidenum">
              <a:rPr lang="en-US" smtClean="0"/>
              <a:pPr/>
              <a:t>8</a:t>
            </a:fld>
            <a:endParaRPr lang="en-US"/>
          </a:p>
        </p:txBody>
      </p:sp>
      <p:sp>
        <p:nvSpPr>
          <p:cNvPr id="8" name="Flowchart: Terminator 7">
            <a:extLst>
              <a:ext uri="{FF2B5EF4-FFF2-40B4-BE49-F238E27FC236}">
                <a16:creationId xmlns:a16="http://schemas.microsoft.com/office/drawing/2014/main" id="{1DD7FFE3-EB08-45D4-B8B1-F44FE2B1FA5C}"/>
              </a:ext>
            </a:extLst>
          </p:cNvPr>
          <p:cNvSpPr/>
          <p:nvPr/>
        </p:nvSpPr>
        <p:spPr>
          <a:xfrm>
            <a:off x="201031" y="882424"/>
            <a:ext cx="1266908" cy="519351"/>
          </a:xfrm>
          <a:prstGeom prst="flowChartTerminator">
            <a:avLst/>
          </a:prstGeom>
        </p:spPr>
        <p:style>
          <a:lnRef idx="2">
            <a:schemeClr val="accent2"/>
          </a:lnRef>
          <a:fillRef idx="1">
            <a:schemeClr val="lt1"/>
          </a:fillRef>
          <a:effectRef idx="0">
            <a:schemeClr val="accent2"/>
          </a:effectRef>
          <a:fontRef idx="minor">
            <a:schemeClr val="dk1"/>
          </a:fontRef>
        </p:style>
        <p:txBody>
          <a:bodyPr wrap="none">
            <a:spAutoFit/>
          </a:bodyPr>
          <a:lstStyle/>
          <a:p>
            <a:pPr lvl="0">
              <a:lnSpc>
                <a:spcPct val="100000"/>
              </a:lnSpc>
            </a:pPr>
            <a:r>
              <a:rPr lang="en-US">
                <a:latin typeface="+mj-lt"/>
              </a:rPr>
              <a:t>Vitamin A</a:t>
            </a:r>
          </a:p>
        </p:txBody>
      </p:sp>
      <p:sp>
        <p:nvSpPr>
          <p:cNvPr id="9" name="Flowchart: Terminator 8">
            <a:extLst>
              <a:ext uri="{FF2B5EF4-FFF2-40B4-BE49-F238E27FC236}">
                <a16:creationId xmlns:a16="http://schemas.microsoft.com/office/drawing/2014/main" id="{DE6CD554-3F24-4E93-8A12-0A11D7AF65AE}"/>
              </a:ext>
            </a:extLst>
          </p:cNvPr>
          <p:cNvSpPr/>
          <p:nvPr/>
        </p:nvSpPr>
        <p:spPr>
          <a:xfrm>
            <a:off x="187036" y="2466506"/>
            <a:ext cx="1280903" cy="519351"/>
          </a:xfrm>
          <a:prstGeom prst="flowChartTerminator">
            <a:avLst/>
          </a:prstGeom>
        </p:spPr>
        <p:style>
          <a:lnRef idx="2">
            <a:schemeClr val="accent2"/>
          </a:lnRef>
          <a:fillRef idx="1">
            <a:schemeClr val="lt1"/>
          </a:fillRef>
          <a:effectRef idx="0">
            <a:schemeClr val="accent2"/>
          </a:effectRef>
          <a:fontRef idx="minor">
            <a:schemeClr val="dk1"/>
          </a:fontRef>
        </p:style>
        <p:txBody>
          <a:bodyPr wrap="none">
            <a:spAutoFit/>
          </a:bodyPr>
          <a:lstStyle/>
          <a:p>
            <a:pPr lvl="0">
              <a:lnSpc>
                <a:spcPct val="100000"/>
              </a:lnSpc>
            </a:pPr>
            <a:r>
              <a:rPr lang="en-US">
                <a:latin typeface="+mj-lt"/>
              </a:rPr>
              <a:t>Vitamin E</a:t>
            </a:r>
          </a:p>
        </p:txBody>
      </p:sp>
      <p:sp>
        <p:nvSpPr>
          <p:cNvPr id="10" name="Flowchart: Terminator 9">
            <a:extLst>
              <a:ext uri="{FF2B5EF4-FFF2-40B4-BE49-F238E27FC236}">
                <a16:creationId xmlns:a16="http://schemas.microsoft.com/office/drawing/2014/main" id="{37816B14-8769-4FD3-AE45-24C03263C510}"/>
              </a:ext>
            </a:extLst>
          </p:cNvPr>
          <p:cNvSpPr/>
          <p:nvPr/>
        </p:nvSpPr>
        <p:spPr>
          <a:xfrm>
            <a:off x="1683473" y="2502402"/>
            <a:ext cx="1294967" cy="519351"/>
          </a:xfrm>
          <a:prstGeom prst="flowChartTerminator">
            <a:avLst/>
          </a:prstGeom>
        </p:spPr>
        <p:style>
          <a:lnRef idx="2">
            <a:schemeClr val="accent2"/>
          </a:lnRef>
          <a:fillRef idx="1">
            <a:schemeClr val="lt1"/>
          </a:fillRef>
          <a:effectRef idx="0">
            <a:schemeClr val="accent2"/>
          </a:effectRef>
          <a:fontRef idx="minor">
            <a:schemeClr val="dk1"/>
          </a:fontRef>
        </p:style>
        <p:txBody>
          <a:bodyPr wrap="none">
            <a:spAutoFit/>
          </a:bodyPr>
          <a:lstStyle/>
          <a:p>
            <a:pPr lvl="0">
              <a:lnSpc>
                <a:spcPct val="100000"/>
              </a:lnSpc>
            </a:pPr>
            <a:r>
              <a:rPr lang="en-US">
                <a:latin typeface="+mj-lt"/>
              </a:rPr>
              <a:t>Vitamin D</a:t>
            </a:r>
          </a:p>
        </p:txBody>
      </p:sp>
      <p:sp>
        <p:nvSpPr>
          <p:cNvPr id="11" name="Flowchart: Terminator 10">
            <a:extLst>
              <a:ext uri="{FF2B5EF4-FFF2-40B4-BE49-F238E27FC236}">
                <a16:creationId xmlns:a16="http://schemas.microsoft.com/office/drawing/2014/main" id="{0ABBFAB2-3B2B-4FAF-8173-D610814D6B45}"/>
              </a:ext>
            </a:extLst>
          </p:cNvPr>
          <p:cNvSpPr/>
          <p:nvPr/>
        </p:nvSpPr>
        <p:spPr>
          <a:xfrm>
            <a:off x="1780112" y="885307"/>
            <a:ext cx="1294967" cy="519351"/>
          </a:xfrm>
          <a:prstGeom prst="flowChartTerminator">
            <a:avLst/>
          </a:prstGeom>
        </p:spPr>
        <p:style>
          <a:lnRef idx="2">
            <a:schemeClr val="accent2"/>
          </a:lnRef>
          <a:fillRef idx="1">
            <a:schemeClr val="lt1"/>
          </a:fillRef>
          <a:effectRef idx="0">
            <a:schemeClr val="accent2"/>
          </a:effectRef>
          <a:fontRef idx="minor">
            <a:schemeClr val="dk1"/>
          </a:fontRef>
        </p:style>
        <p:txBody>
          <a:bodyPr wrap="none">
            <a:spAutoFit/>
          </a:bodyPr>
          <a:lstStyle/>
          <a:p>
            <a:pPr lvl="0">
              <a:lnSpc>
                <a:spcPct val="100000"/>
              </a:lnSpc>
            </a:pPr>
            <a:r>
              <a:rPr lang="en-US">
                <a:latin typeface="+mj-lt"/>
              </a:rPr>
              <a:t>Vitamin C</a:t>
            </a:r>
          </a:p>
        </p:txBody>
      </p:sp>
      <p:sp>
        <p:nvSpPr>
          <p:cNvPr id="12" name="Flowchart: Terminator 11">
            <a:extLst>
              <a:ext uri="{FF2B5EF4-FFF2-40B4-BE49-F238E27FC236}">
                <a16:creationId xmlns:a16="http://schemas.microsoft.com/office/drawing/2014/main" id="{1CF0D1EE-3354-4FC0-871B-EC80BCB9F46D}"/>
              </a:ext>
            </a:extLst>
          </p:cNvPr>
          <p:cNvSpPr/>
          <p:nvPr/>
        </p:nvSpPr>
        <p:spPr>
          <a:xfrm>
            <a:off x="874596" y="1665051"/>
            <a:ext cx="1280903" cy="519351"/>
          </a:xfrm>
          <a:prstGeom prst="flowChartTerminator">
            <a:avLst/>
          </a:prstGeom>
        </p:spPr>
        <p:style>
          <a:lnRef idx="2">
            <a:schemeClr val="accent2"/>
          </a:lnRef>
          <a:fillRef idx="1">
            <a:schemeClr val="lt1"/>
          </a:fillRef>
          <a:effectRef idx="0">
            <a:schemeClr val="accent2"/>
          </a:effectRef>
          <a:fontRef idx="minor">
            <a:schemeClr val="dk1"/>
          </a:fontRef>
        </p:style>
        <p:txBody>
          <a:bodyPr wrap="none">
            <a:spAutoFit/>
          </a:bodyPr>
          <a:lstStyle/>
          <a:p>
            <a:pPr lvl="0">
              <a:lnSpc>
                <a:spcPct val="100000"/>
              </a:lnSpc>
            </a:pPr>
            <a:r>
              <a:rPr lang="en-US">
                <a:latin typeface="+mj-lt"/>
              </a:rPr>
              <a:t>Vitamin B</a:t>
            </a:r>
          </a:p>
        </p:txBody>
      </p:sp>
      <p:sp>
        <p:nvSpPr>
          <p:cNvPr id="13" name="Flowchart: Terminator 12">
            <a:extLst>
              <a:ext uri="{FF2B5EF4-FFF2-40B4-BE49-F238E27FC236}">
                <a16:creationId xmlns:a16="http://schemas.microsoft.com/office/drawing/2014/main" id="{D5B67576-C2FF-4B9A-9D55-85EB8A34B502}"/>
              </a:ext>
            </a:extLst>
          </p:cNvPr>
          <p:cNvSpPr/>
          <p:nvPr/>
        </p:nvSpPr>
        <p:spPr>
          <a:xfrm>
            <a:off x="189632" y="4074619"/>
            <a:ext cx="1383923" cy="519351"/>
          </a:xfrm>
          <a:prstGeom prst="flowChartTerminator">
            <a:avLst/>
          </a:prstGeom>
        </p:spPr>
        <p:style>
          <a:lnRef idx="2">
            <a:schemeClr val="accent2"/>
          </a:lnRef>
          <a:fillRef idx="1">
            <a:schemeClr val="lt1"/>
          </a:fillRef>
          <a:effectRef idx="0">
            <a:schemeClr val="accent2"/>
          </a:effectRef>
          <a:fontRef idx="minor">
            <a:schemeClr val="dk1"/>
          </a:fontRef>
        </p:style>
        <p:txBody>
          <a:bodyPr wrap="none">
            <a:spAutoFit/>
          </a:bodyPr>
          <a:lstStyle/>
          <a:p>
            <a:pPr lvl="0">
              <a:lnSpc>
                <a:spcPct val="100000"/>
              </a:lnSpc>
            </a:pPr>
            <a:r>
              <a:rPr lang="en-US">
                <a:latin typeface="+mj-lt"/>
              </a:rPr>
              <a:t>Potassium</a:t>
            </a:r>
          </a:p>
        </p:txBody>
      </p:sp>
      <p:sp>
        <p:nvSpPr>
          <p:cNvPr id="14" name="Flowchart: Terminator 13">
            <a:extLst>
              <a:ext uri="{FF2B5EF4-FFF2-40B4-BE49-F238E27FC236}">
                <a16:creationId xmlns:a16="http://schemas.microsoft.com/office/drawing/2014/main" id="{7EC3661B-708A-4E13-9357-4588DC5B4A42}"/>
              </a:ext>
            </a:extLst>
          </p:cNvPr>
          <p:cNvSpPr/>
          <p:nvPr/>
        </p:nvSpPr>
        <p:spPr>
          <a:xfrm>
            <a:off x="1958496" y="5736751"/>
            <a:ext cx="1116703" cy="519351"/>
          </a:xfrm>
          <a:prstGeom prst="flowChartTerminator">
            <a:avLst/>
          </a:prstGeom>
        </p:spPr>
        <p:style>
          <a:lnRef idx="2">
            <a:schemeClr val="accent2"/>
          </a:lnRef>
          <a:fillRef idx="1">
            <a:schemeClr val="lt1"/>
          </a:fillRef>
          <a:effectRef idx="0">
            <a:schemeClr val="accent2"/>
          </a:effectRef>
          <a:fontRef idx="minor">
            <a:schemeClr val="dk1"/>
          </a:fontRef>
        </p:style>
        <p:txBody>
          <a:bodyPr wrap="square">
            <a:spAutoFit/>
          </a:bodyPr>
          <a:lstStyle/>
          <a:p>
            <a:pPr lvl="0" algn="ctr">
              <a:lnSpc>
                <a:spcPct val="100000"/>
              </a:lnSpc>
            </a:pPr>
            <a:r>
              <a:rPr lang="en-US">
                <a:latin typeface="+mj-lt"/>
              </a:rPr>
              <a:t>Zinc</a:t>
            </a:r>
          </a:p>
        </p:txBody>
      </p:sp>
      <p:sp>
        <p:nvSpPr>
          <p:cNvPr id="15" name="Flowchart: Terminator 14">
            <a:extLst>
              <a:ext uri="{FF2B5EF4-FFF2-40B4-BE49-F238E27FC236}">
                <a16:creationId xmlns:a16="http://schemas.microsoft.com/office/drawing/2014/main" id="{83DFE366-0329-41AE-9D41-B0719C0B95FB}"/>
              </a:ext>
            </a:extLst>
          </p:cNvPr>
          <p:cNvSpPr/>
          <p:nvPr/>
        </p:nvSpPr>
        <p:spPr>
          <a:xfrm>
            <a:off x="201031" y="5715900"/>
            <a:ext cx="1510501" cy="519351"/>
          </a:xfrm>
          <a:prstGeom prst="flowChartTerminator">
            <a:avLst/>
          </a:prstGeom>
        </p:spPr>
        <p:style>
          <a:lnRef idx="2">
            <a:schemeClr val="accent2"/>
          </a:lnRef>
          <a:fillRef idx="1">
            <a:schemeClr val="lt1"/>
          </a:fillRef>
          <a:effectRef idx="0">
            <a:schemeClr val="accent2"/>
          </a:effectRef>
          <a:fontRef idx="minor">
            <a:schemeClr val="dk1"/>
          </a:fontRef>
        </p:style>
        <p:txBody>
          <a:bodyPr wrap="none">
            <a:spAutoFit/>
          </a:bodyPr>
          <a:lstStyle/>
          <a:p>
            <a:pPr lvl="0">
              <a:lnSpc>
                <a:spcPct val="100000"/>
              </a:lnSpc>
            </a:pPr>
            <a:r>
              <a:rPr lang="en-US">
                <a:latin typeface="+mj-lt"/>
              </a:rPr>
              <a:t>Magnesium</a:t>
            </a:r>
          </a:p>
        </p:txBody>
      </p:sp>
      <p:sp>
        <p:nvSpPr>
          <p:cNvPr id="16" name="Flowchart: Terminator 15">
            <a:extLst>
              <a:ext uri="{FF2B5EF4-FFF2-40B4-BE49-F238E27FC236}">
                <a16:creationId xmlns:a16="http://schemas.microsoft.com/office/drawing/2014/main" id="{40E5107D-067F-47BF-A944-CBAFD86BAF92}"/>
              </a:ext>
            </a:extLst>
          </p:cNvPr>
          <p:cNvSpPr/>
          <p:nvPr/>
        </p:nvSpPr>
        <p:spPr>
          <a:xfrm>
            <a:off x="1780232" y="4077131"/>
            <a:ext cx="1116702" cy="519351"/>
          </a:xfrm>
          <a:prstGeom prst="flowChartTerminator">
            <a:avLst/>
          </a:prstGeom>
        </p:spPr>
        <p:style>
          <a:lnRef idx="2">
            <a:schemeClr val="accent2"/>
          </a:lnRef>
          <a:fillRef idx="1">
            <a:schemeClr val="lt1"/>
          </a:fillRef>
          <a:effectRef idx="0">
            <a:schemeClr val="accent2"/>
          </a:effectRef>
          <a:fontRef idx="minor">
            <a:schemeClr val="dk1"/>
          </a:fontRef>
        </p:style>
        <p:txBody>
          <a:bodyPr wrap="square">
            <a:spAutoFit/>
          </a:bodyPr>
          <a:lstStyle/>
          <a:p>
            <a:pPr lvl="0" algn="ctr">
              <a:lnSpc>
                <a:spcPct val="100000"/>
              </a:lnSpc>
            </a:pPr>
            <a:r>
              <a:rPr lang="en-US">
                <a:latin typeface="+mj-lt"/>
              </a:rPr>
              <a:t>Iron</a:t>
            </a:r>
          </a:p>
        </p:txBody>
      </p:sp>
      <p:sp>
        <p:nvSpPr>
          <p:cNvPr id="17" name="Flowchart: Terminator 16">
            <a:extLst>
              <a:ext uri="{FF2B5EF4-FFF2-40B4-BE49-F238E27FC236}">
                <a16:creationId xmlns:a16="http://schemas.microsoft.com/office/drawing/2014/main" id="{03B78D61-0B70-4A57-A40B-41B47DA4275D}"/>
              </a:ext>
            </a:extLst>
          </p:cNvPr>
          <p:cNvSpPr/>
          <p:nvPr/>
        </p:nvSpPr>
        <p:spPr>
          <a:xfrm>
            <a:off x="956696" y="3285878"/>
            <a:ext cx="1116702" cy="519351"/>
          </a:xfrm>
          <a:prstGeom prst="flowChartTerminator">
            <a:avLst/>
          </a:prstGeom>
        </p:spPr>
        <p:style>
          <a:lnRef idx="2">
            <a:schemeClr val="accent2"/>
          </a:lnRef>
          <a:fillRef idx="1">
            <a:schemeClr val="lt1"/>
          </a:fillRef>
          <a:effectRef idx="0">
            <a:schemeClr val="accent2"/>
          </a:effectRef>
          <a:fontRef idx="minor">
            <a:schemeClr val="dk1"/>
          </a:fontRef>
        </p:style>
        <p:txBody>
          <a:bodyPr wrap="none">
            <a:spAutoFit/>
          </a:bodyPr>
          <a:lstStyle/>
          <a:p>
            <a:pPr lvl="0">
              <a:lnSpc>
                <a:spcPct val="100000"/>
              </a:lnSpc>
            </a:pPr>
            <a:r>
              <a:rPr lang="en-US">
                <a:latin typeface="+mj-lt"/>
              </a:rPr>
              <a:t>Calcium</a:t>
            </a:r>
          </a:p>
        </p:txBody>
      </p:sp>
      <p:sp>
        <p:nvSpPr>
          <p:cNvPr id="18" name="Flowchart: Terminator 17">
            <a:extLst>
              <a:ext uri="{FF2B5EF4-FFF2-40B4-BE49-F238E27FC236}">
                <a16:creationId xmlns:a16="http://schemas.microsoft.com/office/drawing/2014/main" id="{CCFF9FC4-C5B9-459A-99FE-8C6426B6B694}"/>
              </a:ext>
            </a:extLst>
          </p:cNvPr>
          <p:cNvSpPr/>
          <p:nvPr/>
        </p:nvSpPr>
        <p:spPr>
          <a:xfrm>
            <a:off x="785889" y="4904967"/>
            <a:ext cx="1552694" cy="519351"/>
          </a:xfrm>
          <a:prstGeom prst="flowChartTerminator">
            <a:avLst/>
          </a:prstGeom>
        </p:spPr>
        <p:style>
          <a:lnRef idx="2">
            <a:schemeClr val="accent2"/>
          </a:lnRef>
          <a:fillRef idx="1">
            <a:schemeClr val="lt1"/>
          </a:fillRef>
          <a:effectRef idx="0">
            <a:schemeClr val="accent2"/>
          </a:effectRef>
          <a:fontRef idx="minor">
            <a:schemeClr val="dk1"/>
          </a:fontRef>
        </p:style>
        <p:txBody>
          <a:bodyPr wrap="none">
            <a:spAutoFit/>
          </a:bodyPr>
          <a:lstStyle/>
          <a:p>
            <a:pPr lvl="0">
              <a:lnSpc>
                <a:spcPct val="100000"/>
              </a:lnSpc>
            </a:pPr>
            <a:r>
              <a:rPr lang="en-US">
                <a:latin typeface="+mj-lt"/>
              </a:rPr>
              <a:t>Phosphorus</a:t>
            </a:r>
          </a:p>
        </p:txBody>
      </p:sp>
    </p:spTree>
    <p:extLst>
      <p:ext uri="{BB962C8B-B14F-4D97-AF65-F5344CB8AC3E}">
        <p14:creationId xmlns:p14="http://schemas.microsoft.com/office/powerpoint/2010/main" val="3819737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2" descr="Image result for smile train logo">
            <a:extLst>
              <a:ext uri="{FF2B5EF4-FFF2-40B4-BE49-F238E27FC236}">
                <a16:creationId xmlns:a16="http://schemas.microsoft.com/office/drawing/2014/main" id="{EC6CC032-E8D4-49CB-86C5-C35E7A3318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2469" y="6284538"/>
            <a:ext cx="992550" cy="43693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78377" y="2534229"/>
            <a:ext cx="5446568" cy="800219"/>
          </a:xfrm>
          <a:prstGeom prst="rect">
            <a:avLst/>
          </a:prstGeom>
          <a:noFill/>
        </p:spPr>
        <p:txBody>
          <a:bodyPr wrap="square" rtlCol="0" anchor="t">
            <a:spAutoFit/>
          </a:bodyPr>
          <a:lstStyle/>
          <a:p>
            <a:r>
              <a:rPr lang="en-US" sz="4600">
                <a:latin typeface="Arial Black"/>
              </a:rPr>
              <a:t>What is Cleft?</a:t>
            </a:r>
          </a:p>
        </p:txBody>
      </p:sp>
      <p:pic>
        <p:nvPicPr>
          <p:cNvPr id="2" name="Picture 3" descr="A picture containing drawing&#10;&#10;Description generated with very high confidence">
            <a:extLst>
              <a:ext uri="{FF2B5EF4-FFF2-40B4-BE49-F238E27FC236}">
                <a16:creationId xmlns:a16="http://schemas.microsoft.com/office/drawing/2014/main" id="{FDED9DE8-58F7-4970-A026-5EEE1261B93B}"/>
              </a:ext>
            </a:extLst>
          </p:cNvPr>
          <p:cNvPicPr>
            <a:picLocks noChangeAspect="1"/>
          </p:cNvPicPr>
          <p:nvPr/>
        </p:nvPicPr>
        <p:blipFill>
          <a:blip r:embed="rId4"/>
          <a:stretch>
            <a:fillRect/>
          </a:stretch>
        </p:blipFill>
        <p:spPr>
          <a:xfrm>
            <a:off x="41563" y="39134"/>
            <a:ext cx="9060873" cy="2344661"/>
          </a:xfrm>
          <a:prstGeom prst="rect">
            <a:avLst/>
          </a:prstGeom>
        </p:spPr>
      </p:pic>
      <p:sp>
        <p:nvSpPr>
          <p:cNvPr id="3" name="TextBox 2">
            <a:extLst>
              <a:ext uri="{FF2B5EF4-FFF2-40B4-BE49-F238E27FC236}">
                <a16:creationId xmlns:a16="http://schemas.microsoft.com/office/drawing/2014/main" id="{714B7F98-A9DC-4E8E-8DA4-3EC9572C0914}"/>
              </a:ext>
            </a:extLst>
          </p:cNvPr>
          <p:cNvSpPr txBox="1"/>
          <p:nvPr/>
        </p:nvSpPr>
        <p:spPr>
          <a:xfrm>
            <a:off x="512617" y="3484882"/>
            <a:ext cx="8208819" cy="3170099"/>
          </a:xfrm>
          <a:prstGeom prst="rect">
            <a:avLst/>
          </a:prstGeom>
          <a:noFill/>
        </p:spPr>
        <p:txBody>
          <a:bodyPr wrap="square" rtlCol="0">
            <a:spAutoFit/>
          </a:bodyPr>
          <a:lstStyle/>
          <a:p>
            <a:pPr marL="285750" indent="-285750">
              <a:buFont typeface="Arial" panose="020B0604020202020204" pitchFamily="34" charset="0"/>
              <a:buChar char="•"/>
            </a:pPr>
            <a:r>
              <a:rPr lang="en-US" sz="2000">
                <a:latin typeface="+mj-lt"/>
              </a:rPr>
              <a:t>A cleft occurs when the roof of the mouth or the top lip or both doesn’t close properly during pregnancy</a:t>
            </a:r>
          </a:p>
          <a:p>
            <a:r>
              <a:rPr lang="en-US" sz="2000">
                <a:latin typeface="+mj-lt"/>
              </a:rPr>
              <a:t> </a:t>
            </a:r>
          </a:p>
          <a:p>
            <a:pPr marL="285750" indent="-285750">
              <a:buFont typeface="Arial" panose="020B0604020202020204" pitchFamily="34" charset="0"/>
              <a:buChar char="•"/>
            </a:pPr>
            <a:r>
              <a:rPr lang="en-US" sz="2000">
                <a:latin typeface="+mj-lt"/>
              </a:rPr>
              <a:t>Clefts can be unilateral (one opening), bilateral (two openings), or a cleft palate (hole in roof of mouth)</a:t>
            </a:r>
          </a:p>
          <a:p>
            <a:endParaRPr lang="en-US" sz="2000">
              <a:latin typeface="+mj-lt"/>
            </a:endParaRPr>
          </a:p>
          <a:p>
            <a:pPr marL="285750" indent="-285750">
              <a:buFont typeface="Arial" panose="020B0604020202020204" pitchFamily="34" charset="0"/>
              <a:buChar char="•"/>
            </a:pPr>
            <a:r>
              <a:rPr lang="en-US" sz="2000">
                <a:latin typeface="+mj-lt"/>
              </a:rPr>
              <a:t>Untreated clefts can cause difficulties eating, breathing, speaking and even hearing, which can be detrimental to a child’s development</a:t>
            </a:r>
          </a:p>
          <a:p>
            <a:pPr marL="285750" indent="-285750">
              <a:buFont typeface="Arial" panose="020B0604020202020204" pitchFamily="34" charset="0"/>
              <a:buChar char="•"/>
            </a:pPr>
            <a:endParaRPr lang="en-US" sz="2000">
              <a:latin typeface="+mj-lt"/>
            </a:endParaRPr>
          </a:p>
          <a:p>
            <a:endParaRPr lang="en-US" sz="2000">
              <a:latin typeface="+mj-lt"/>
            </a:endParaRPr>
          </a:p>
        </p:txBody>
      </p:sp>
    </p:spTree>
    <p:extLst>
      <p:ext uri="{BB962C8B-B14F-4D97-AF65-F5344CB8AC3E}">
        <p14:creationId xmlns:p14="http://schemas.microsoft.com/office/powerpoint/2010/main" val="2681161458"/>
      </p:ext>
    </p:extLst>
  </p:cSld>
  <p:clrMapOvr>
    <a:masterClrMapping/>
  </p:clrMapOvr>
</p:sld>
</file>

<file path=ppt/theme/theme1.xml><?xml version="1.0" encoding="utf-8"?>
<a:theme xmlns:a="http://schemas.openxmlformats.org/drawingml/2006/main" name="040314_SmileTrain_PPT">
  <a:themeElements>
    <a:clrScheme name="Smile Train">
      <a:dk1>
        <a:srgbClr val="000000"/>
      </a:dk1>
      <a:lt1>
        <a:sysClr val="window" lastClr="FFFFFF"/>
      </a:lt1>
      <a:dk2>
        <a:srgbClr val="626165"/>
      </a:dk2>
      <a:lt2>
        <a:srgbClr val="BFBCBA"/>
      </a:lt2>
      <a:accent1>
        <a:srgbClr val="4B79BC"/>
      </a:accent1>
      <a:accent2>
        <a:srgbClr val="6DAADC"/>
      </a:accent2>
      <a:accent3>
        <a:srgbClr val="EE3124"/>
      </a:accent3>
      <a:accent4>
        <a:srgbClr val="F37654"/>
      </a:accent4>
      <a:accent5>
        <a:srgbClr val="AD24A9"/>
      </a:accent5>
      <a:accent6>
        <a:srgbClr val="F03CAC"/>
      </a:accent6>
      <a:hlink>
        <a:srgbClr val="04247B"/>
      </a:hlink>
      <a:folHlink>
        <a:srgbClr val="8D8C8F"/>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BBD452E7901CB43A904748D0B4819ED" ma:contentTypeVersion="13" ma:contentTypeDescription="Create a new document." ma:contentTypeScope="" ma:versionID="fd21d78512101933714dc17d8e2f68e5">
  <xsd:schema xmlns:xsd="http://www.w3.org/2001/XMLSchema" xmlns:xs="http://www.w3.org/2001/XMLSchema" xmlns:p="http://schemas.microsoft.com/office/2006/metadata/properties" xmlns:ns1="http://schemas.microsoft.com/sharepoint/v3" xmlns:ns2="d1257467-fdfb-4f02-b413-7eccbfb680f0" xmlns:ns3="42ee4032-ca9d-45cb-b42c-6d315f6573e8" targetNamespace="http://schemas.microsoft.com/office/2006/metadata/properties" ma:root="true" ma:fieldsID="cf472ae8e1791dccedf494ba014cb204" ns1:_="" ns2:_="" ns3:_="">
    <xsd:import namespace="http://schemas.microsoft.com/sharepoint/v3"/>
    <xsd:import namespace="d1257467-fdfb-4f02-b413-7eccbfb680f0"/>
    <xsd:import namespace="42ee4032-ca9d-45cb-b42c-6d315f6573e8"/>
    <xsd:element name="properties">
      <xsd:complexType>
        <xsd:sequence>
          <xsd:element name="documentManagement">
            <xsd:complexType>
              <xsd:all>
                <xsd:element ref="ns1:PublishingStartDate" minOccurs="0"/>
                <xsd:element ref="ns1:PublishingExpirationDate" minOccurs="0"/>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1257467-fdfb-4f02-b413-7eccbfb680f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2ee4032-ca9d-45cb-b42c-6d315f6573e8"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9FA17A8-286A-4890-8A41-3E25BECB136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d1257467-fdfb-4f02-b413-7eccbfb680f0"/>
    <ds:schemaRef ds:uri="42ee4032-ca9d-45cb-b42c-6d315f6573e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57F6AAD-1C94-41AA-9941-639CDD1AB1E0}">
  <ds:schemaRefs>
    <ds:schemaRef ds:uri="42ee4032-ca9d-45cb-b42c-6d315f6573e8"/>
    <ds:schemaRef ds:uri="http://schemas.microsoft.com/office/2006/metadata/properties"/>
    <ds:schemaRef ds:uri="http://purl.org/dc/dcmitype/"/>
    <ds:schemaRef ds:uri="d1257467-fdfb-4f02-b413-7eccbfb680f0"/>
    <ds:schemaRef ds:uri="http://www.w3.org/XML/1998/namespace"/>
    <ds:schemaRef ds:uri="http://schemas.microsoft.com/office/infopath/2007/PartnerControls"/>
    <ds:schemaRef ds:uri="http://schemas.microsoft.com/office/2006/documentManagement/types"/>
    <ds:schemaRef ds:uri="http://schemas.openxmlformats.org/package/2006/metadata/core-properties"/>
    <ds:schemaRef ds:uri="http://schemas.microsoft.com/sharepoint/v3"/>
    <ds:schemaRef ds:uri="http://purl.org/dc/terms/"/>
    <ds:schemaRef ds:uri="http://purl.org/dc/elements/1.1/"/>
  </ds:schemaRefs>
</ds:datastoreItem>
</file>

<file path=customXml/itemProps3.xml><?xml version="1.0" encoding="utf-8"?>
<ds:datastoreItem xmlns:ds="http://schemas.openxmlformats.org/officeDocument/2006/customXml" ds:itemID="{C79B4073-CC2C-4633-A689-0DB9090CF97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TotalTime>
  <Words>1805</Words>
  <Application>Microsoft Office PowerPoint</Application>
  <PresentationFormat>On-screen Show (4:3)</PresentationFormat>
  <Paragraphs>140</Paragraphs>
  <Slides>19</Slides>
  <Notes>18</Notes>
  <HiddenSlides>0</HiddenSlides>
  <MMClips>3</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040314_SmileTrain_PPT</vt:lpstr>
      <vt:lpstr>Food For Thought Smile Train Mexico</vt:lpstr>
      <vt:lpstr>Disclaimer</vt:lpstr>
      <vt:lpstr>Lesson Objectives</vt:lpstr>
      <vt:lpstr>Lesson Information</vt:lpstr>
      <vt:lpstr>Background</vt:lpstr>
      <vt:lpstr>PowerPoint Presentation</vt:lpstr>
      <vt:lpstr>There are three types of Macronutrients</vt:lpstr>
      <vt:lpstr>Vitamins and Minerals</vt:lpstr>
      <vt:lpstr>PowerPoint Presentation</vt:lpstr>
      <vt:lpstr>Smile Train and Nutrition</vt:lpstr>
      <vt:lpstr>Making Connections</vt:lpstr>
      <vt:lpstr>Smile Train Mexico</vt:lpstr>
      <vt:lpstr>Monica – Smile Train Programs</vt:lpstr>
      <vt:lpstr>PowerPoint Presentation</vt:lpstr>
      <vt:lpstr>Questions for Connection</vt:lpstr>
      <vt:lpstr>Healthy Eating Activity</vt:lpstr>
      <vt:lpstr>Activity Video</vt:lpstr>
      <vt:lpstr>PowerPoint Presentation</vt:lpstr>
      <vt:lpstr>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Smile Session #1 Smile Train Mexico: Food for Thought</dc:title>
  <dc:creator>Ariana Gould</dc:creator>
  <cp:lastModifiedBy>Ariana Gould</cp:lastModifiedBy>
  <cp:revision>32</cp:revision>
  <dcterms:created xsi:type="dcterms:W3CDTF">2020-03-24T15:00:16Z</dcterms:created>
  <dcterms:modified xsi:type="dcterms:W3CDTF">2020-04-10T15:42:22Z</dcterms:modified>
</cp:coreProperties>
</file>