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19"/>
  </p:notesMasterIdLst>
  <p:handoutMasterIdLst>
    <p:handoutMasterId r:id="rId20"/>
  </p:handoutMasterIdLst>
  <p:sldIdLst>
    <p:sldId id="268" r:id="rId6"/>
    <p:sldId id="265" r:id="rId7"/>
    <p:sldId id="256" r:id="rId8"/>
    <p:sldId id="257" r:id="rId9"/>
    <p:sldId id="275" r:id="rId10"/>
    <p:sldId id="260" r:id="rId11"/>
    <p:sldId id="259" r:id="rId12"/>
    <p:sldId id="299" r:id="rId13"/>
    <p:sldId id="262" r:id="rId14"/>
    <p:sldId id="263" r:id="rId15"/>
    <p:sldId id="264" r:id="rId16"/>
    <p:sldId id="277" r:id="rId17"/>
    <p:sldId id="26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256" userDrawn="1">
          <p15:clr>
            <a:srgbClr val="A4A3A4"/>
          </p15:clr>
        </p15:guide>
        <p15:guide id="2" orient="horz" pos="2088" userDrawn="1">
          <p15:clr>
            <a:srgbClr val="A4A3A4"/>
          </p15:clr>
        </p15:guide>
        <p15:guide id="3" orient="horz" pos="2496" userDrawn="1">
          <p15:clr>
            <a:srgbClr val="A4A3A4"/>
          </p15:clr>
        </p15:guide>
        <p15:guide id="4" orient="horz" pos="18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654"/>
    <a:srgbClr val="EE3124"/>
    <a:srgbClr val="FF0000"/>
    <a:srgbClr val="FF6C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F0557E-BCF0-554E-A283-1B94516CD876}" v="4" dt="2021-07-29T15:55:51.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91"/>
    <p:restoredTop sz="96327"/>
  </p:normalViewPr>
  <p:slideViewPr>
    <p:cSldViewPr snapToGrid="0" snapToObjects="1">
      <p:cViewPr varScale="1">
        <p:scale>
          <a:sx n="62" d="100"/>
          <a:sy n="62" d="100"/>
        </p:scale>
        <p:origin x="1156" y="56"/>
      </p:cViewPr>
      <p:guideLst>
        <p:guide pos="5256"/>
        <p:guide orient="horz" pos="2088"/>
        <p:guide orient="horz" pos="2496"/>
        <p:guide orient="horz" pos="180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D93E07-4B71-0842-AC08-6CA0F91D23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8D865E9-E7B1-C64B-9459-3FDE1C6395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F2F6B7-51E5-BD4D-B3EB-897F053F3D1F}" type="datetimeFigureOut">
              <a:rPr lang="en-US" smtClean="0"/>
              <a:t>8/9/2021</a:t>
            </a:fld>
            <a:endParaRPr lang="en-US"/>
          </a:p>
        </p:txBody>
      </p:sp>
      <p:sp>
        <p:nvSpPr>
          <p:cNvPr id="4" name="Footer Placeholder 3">
            <a:extLst>
              <a:ext uri="{FF2B5EF4-FFF2-40B4-BE49-F238E27FC236}">
                <a16:creationId xmlns:a16="http://schemas.microsoft.com/office/drawing/2014/main" id="{7DC72023-7989-1F43-B306-3C55E2856E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7F9EBBF-8B12-EF46-BD13-F6322BD6DDE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CD9B8E-C649-7E4B-ABD1-34549D00220F}" type="slidenum">
              <a:rPr lang="en-US" smtClean="0"/>
              <a:t>‹#›</a:t>
            </a:fld>
            <a:endParaRPr lang="en-US"/>
          </a:p>
        </p:txBody>
      </p:sp>
    </p:spTree>
    <p:extLst>
      <p:ext uri="{BB962C8B-B14F-4D97-AF65-F5344CB8AC3E}">
        <p14:creationId xmlns:p14="http://schemas.microsoft.com/office/powerpoint/2010/main" val="1100749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F747C-5BAF-42CA-B47D-FC925BD6E881}" type="datetimeFigureOut">
              <a:rPr lang="en-US" smtClean="0"/>
              <a:t>8/9/2021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D980F-EB31-4F66-B021-B2ECD3906B7A}" type="slidenum">
              <a:rPr lang="en-US" smtClean="0"/>
              <a:t>‹#›</a:t>
            </a:fld>
            <a:endParaRPr lang="en-US"/>
          </a:p>
        </p:txBody>
      </p:sp>
    </p:spTree>
    <p:extLst>
      <p:ext uri="{BB962C8B-B14F-4D97-AF65-F5344CB8AC3E}">
        <p14:creationId xmlns:p14="http://schemas.microsoft.com/office/powerpoint/2010/main" val="304909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sv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5.emf"/><Relationship Id="rId4" Type="http://schemas.openxmlformats.org/officeDocument/2006/relationships/image" Target="../media/image18.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7.emf"/><Relationship Id="rId4" Type="http://schemas.openxmlformats.org/officeDocument/2006/relationships/image" Target="../media/image2.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hat Causes Cleft?">
    <p:spTree>
      <p:nvGrpSpPr>
        <p:cNvPr id="1" name=""/>
        <p:cNvGrpSpPr/>
        <p:nvPr/>
      </p:nvGrpSpPr>
      <p:grpSpPr>
        <a:xfrm>
          <a:off x="0" y="0"/>
          <a:ext cx="0" cy="0"/>
          <a:chOff x="0" y="0"/>
          <a:chExt cx="0" cy="0"/>
        </a:xfrm>
      </p:grpSpPr>
      <p:sp>
        <p:nvSpPr>
          <p:cNvPr id="18" name="Rectangle 17" title="Background Shape">
            <a:extLst>
              <a:ext uri="{FF2B5EF4-FFF2-40B4-BE49-F238E27FC236}">
                <a16:creationId xmlns:a16="http://schemas.microsoft.com/office/drawing/2014/main" id="{43084569-E34D-144B-BA30-65326930C97D}"/>
              </a:ext>
            </a:extLst>
          </p:cNvPr>
          <p:cNvSpPr/>
          <p:nvPr userDrawn="1"/>
        </p:nvSpPr>
        <p:spPr>
          <a:xfrm>
            <a:off x="0" y="-21105"/>
            <a:ext cx="8202742" cy="6879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9" name="Rectangle 18" title="Background Shape">
            <a:extLst>
              <a:ext uri="{FF2B5EF4-FFF2-40B4-BE49-F238E27FC236}">
                <a16:creationId xmlns:a16="http://schemas.microsoft.com/office/drawing/2014/main" id="{23A352D7-6D84-DC4F-8BA3-B07183181B40}"/>
              </a:ext>
            </a:extLst>
          </p:cNvPr>
          <p:cNvSpPr/>
          <p:nvPr userDrawn="1"/>
        </p:nvSpPr>
        <p:spPr>
          <a:xfrm rot="5400000">
            <a:off x="6710242" y="1376241"/>
            <a:ext cx="6879104" cy="40844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7" name="Graphic 16">
            <a:extLst>
              <a:ext uri="{FF2B5EF4-FFF2-40B4-BE49-F238E27FC236}">
                <a16:creationId xmlns:a16="http://schemas.microsoft.com/office/drawing/2014/main" id="{313EA059-986C-B54D-B7F8-4070148DF2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35948" y="6296215"/>
            <a:ext cx="726659" cy="314341"/>
          </a:xfrm>
          <a:prstGeom prst="rect">
            <a:avLst/>
          </a:prstGeom>
        </p:spPr>
      </p:pic>
      <p:sp>
        <p:nvSpPr>
          <p:cNvPr id="12" name="Text Placeholder 1">
            <a:extLst>
              <a:ext uri="{FF2B5EF4-FFF2-40B4-BE49-F238E27FC236}">
                <a16:creationId xmlns:a16="http://schemas.microsoft.com/office/drawing/2014/main" id="{0BB9583E-9441-A54A-9BBF-8422BFA9F524}"/>
              </a:ext>
            </a:extLst>
          </p:cNvPr>
          <p:cNvSpPr txBox="1">
            <a:spLocks/>
          </p:cNvSpPr>
          <p:nvPr userDrawn="1"/>
        </p:nvSpPr>
        <p:spPr>
          <a:xfrm>
            <a:off x="596748" y="1257238"/>
            <a:ext cx="7121222" cy="637266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nSpc>
                <a:spcPct val="100000"/>
              </a:lnSpc>
              <a:buNone/>
            </a:pPr>
            <a:r>
              <a:rPr lang="en-US" sz="1700" b="0" i="0" dirty="0">
                <a:solidFill>
                  <a:schemeClr val="bg1"/>
                </a:solidFill>
                <a:latin typeface="Arial" panose="020B0604020202020204" pitchFamily="34" charset="0"/>
                <a:cs typeface="Arial" panose="020B0604020202020204" pitchFamily="34" charset="0"/>
              </a:rPr>
              <a:t>No one knows exactly, but most experts agree that the causes of cleft may include:</a:t>
            </a:r>
          </a:p>
          <a:p>
            <a:pPr>
              <a:lnSpc>
                <a:spcPct val="100000"/>
              </a:lnSpc>
              <a:buFont typeface="Arial" panose="020B0604020202020204" pitchFamily="34" charset="0"/>
              <a:buChar char="•"/>
            </a:pPr>
            <a:r>
              <a:rPr lang="en-US" sz="1700" b="0" i="0" dirty="0">
                <a:solidFill>
                  <a:schemeClr val="bg1"/>
                </a:solidFill>
                <a:latin typeface="Arial" panose="020B0604020202020204" pitchFamily="34" charset="0"/>
                <a:cs typeface="Arial" panose="020B0604020202020204" pitchFamily="34" charset="0"/>
              </a:rPr>
              <a:t> A genetic predisposition</a:t>
            </a:r>
          </a:p>
          <a:p>
            <a:pPr>
              <a:lnSpc>
                <a:spcPct val="100000"/>
              </a:lnSpc>
              <a:buFont typeface="Arial" panose="020B0604020202020204" pitchFamily="34" charset="0"/>
              <a:buChar char="•"/>
            </a:pPr>
            <a:r>
              <a:rPr lang="en-US" sz="1700" b="0" i="0" dirty="0">
                <a:solidFill>
                  <a:schemeClr val="bg1"/>
                </a:solidFill>
                <a:latin typeface="Arial" panose="020B0604020202020204" pitchFamily="34" charset="0"/>
                <a:cs typeface="Arial" panose="020B0604020202020204" pitchFamily="34" charset="0"/>
              </a:rPr>
              <a:t> Environmental exposures like:</a:t>
            </a:r>
          </a:p>
          <a:p>
            <a:pPr marL="742950" lvl="1" indent="-285750" defTabSz="457200">
              <a:lnSpc>
                <a:spcPct val="100000"/>
              </a:lnSpc>
              <a:buFont typeface="Arial" panose="020B0604020202020204" pitchFamily="34" charset="0"/>
              <a:buChar char="•"/>
            </a:pPr>
            <a:r>
              <a:rPr lang="en-US" sz="1700" b="0" i="0" dirty="0">
                <a:solidFill>
                  <a:schemeClr val="bg1"/>
                </a:solidFill>
                <a:latin typeface="Arial" panose="020B0604020202020204" pitchFamily="34" charset="0"/>
                <a:cs typeface="Arial" panose="020B0604020202020204" pitchFamily="34" charset="0"/>
              </a:rPr>
              <a:t>Drug and alcohol use</a:t>
            </a:r>
          </a:p>
          <a:p>
            <a:pPr marL="742950" lvl="1" indent="-285750" defTabSz="457200">
              <a:lnSpc>
                <a:spcPct val="100000"/>
              </a:lnSpc>
              <a:buFont typeface="Arial" panose="020B0604020202020204" pitchFamily="34" charset="0"/>
              <a:buChar char="•"/>
            </a:pPr>
            <a:r>
              <a:rPr lang="en-US" sz="1700" b="0" i="0" dirty="0">
                <a:solidFill>
                  <a:schemeClr val="bg1"/>
                </a:solidFill>
                <a:latin typeface="Arial" panose="020B0604020202020204" pitchFamily="34" charset="0"/>
                <a:cs typeface="Arial" panose="020B0604020202020204" pitchFamily="34" charset="0"/>
              </a:rPr>
              <a:t>Smoking</a:t>
            </a:r>
          </a:p>
          <a:p>
            <a:pPr marL="742950" lvl="1" indent="-285750" defTabSz="457200">
              <a:lnSpc>
                <a:spcPct val="100000"/>
              </a:lnSpc>
              <a:buFont typeface="Arial" panose="020B0604020202020204" pitchFamily="34" charset="0"/>
              <a:buChar char="•"/>
            </a:pPr>
            <a:r>
              <a:rPr lang="en-US" sz="1700" b="0" i="0" dirty="0">
                <a:solidFill>
                  <a:schemeClr val="bg1"/>
                </a:solidFill>
                <a:latin typeface="Arial" panose="020B0604020202020204" pitchFamily="34" charset="0"/>
                <a:cs typeface="Arial" panose="020B0604020202020204" pitchFamily="34" charset="0"/>
              </a:rPr>
              <a:t>Maternal illness</a:t>
            </a:r>
          </a:p>
          <a:p>
            <a:pPr marL="742950" lvl="1" indent="-285750" defTabSz="457200">
              <a:lnSpc>
                <a:spcPct val="100000"/>
              </a:lnSpc>
              <a:buFont typeface="Arial" panose="020B0604020202020204" pitchFamily="34" charset="0"/>
              <a:buChar char="•"/>
            </a:pPr>
            <a:r>
              <a:rPr lang="en-US" sz="1700" b="0" i="0" dirty="0">
                <a:solidFill>
                  <a:schemeClr val="bg1"/>
                </a:solidFill>
                <a:latin typeface="Arial" panose="020B0604020202020204" pitchFamily="34" charset="0"/>
                <a:cs typeface="Arial" panose="020B0604020202020204" pitchFamily="34" charset="0"/>
              </a:rPr>
              <a:t>Infections</a:t>
            </a:r>
          </a:p>
          <a:p>
            <a:pPr marL="742950" lvl="1" indent="-285750" defTabSz="457200">
              <a:lnSpc>
                <a:spcPct val="100000"/>
              </a:lnSpc>
              <a:buFont typeface="Arial" panose="020B0604020202020204" pitchFamily="34" charset="0"/>
              <a:buChar char="•"/>
            </a:pPr>
            <a:r>
              <a:rPr lang="en-US" sz="1700" b="0" i="0" dirty="0">
                <a:solidFill>
                  <a:schemeClr val="bg1"/>
                </a:solidFill>
                <a:latin typeface="Arial" panose="020B0604020202020204" pitchFamily="34" charset="0"/>
                <a:cs typeface="Arial" panose="020B0604020202020204" pitchFamily="34" charset="0"/>
              </a:rPr>
              <a:t>Lack of Vitamin B9 (folate) </a:t>
            </a:r>
          </a:p>
          <a:p>
            <a:pPr marL="0" indent="0">
              <a:lnSpc>
                <a:spcPct val="100000"/>
              </a:lnSpc>
              <a:buNone/>
            </a:pPr>
            <a:r>
              <a:rPr lang="en-US" sz="1700" b="0" i="0" dirty="0">
                <a:solidFill>
                  <a:schemeClr val="bg1"/>
                </a:solidFill>
                <a:latin typeface="Arial" panose="020B0604020202020204" pitchFamily="34" charset="0"/>
                <a:cs typeface="Arial" panose="020B0604020202020204" pitchFamily="34" charset="0"/>
              </a:rPr>
              <a:t>As a cleft is one of the most common birth differences, it is important to note that an expectant mother can avoid all of the potential risk factors and still have a baby with a cleft.</a:t>
            </a:r>
          </a:p>
          <a:p>
            <a:pPr marL="0" indent="0">
              <a:lnSpc>
                <a:spcPct val="100000"/>
              </a:lnSpc>
              <a:buNone/>
            </a:pPr>
            <a:r>
              <a:rPr lang="en-US" sz="1700" b="0" i="0" dirty="0">
                <a:solidFill>
                  <a:schemeClr val="bg1"/>
                </a:solidFill>
                <a:latin typeface="Arial" panose="020B0604020202020204" pitchFamily="34" charset="0"/>
                <a:cs typeface="Arial" panose="020B0604020202020204" pitchFamily="34" charset="0"/>
              </a:rPr>
              <a:t>In most cases, it is difficult to determine what caused a cleft, but research is ongoing to better understand the condition.</a:t>
            </a:r>
          </a:p>
          <a:p>
            <a:endParaRPr lang="en-US" dirty="0"/>
          </a:p>
        </p:txBody>
      </p:sp>
      <p:pic>
        <p:nvPicPr>
          <p:cNvPr id="13" name="Picture Placeholder 12">
            <a:extLst>
              <a:ext uri="{FF2B5EF4-FFF2-40B4-BE49-F238E27FC236}">
                <a16:creationId xmlns:a16="http://schemas.microsoft.com/office/drawing/2014/main" id="{32A55238-1F60-EF4C-B663-BA24FEBD0B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3904"/>
          <a:stretch/>
        </p:blipFill>
        <p:spPr>
          <a:xfrm>
            <a:off x="8107625" y="-23150"/>
            <a:ext cx="4084375" cy="5225572"/>
          </a:xfrm>
          <a:prstGeom prst="rect">
            <a:avLst/>
          </a:prstGeom>
        </p:spPr>
      </p:pic>
      <p:sp>
        <p:nvSpPr>
          <p:cNvPr id="8" name="Title Placeholder 1">
            <a:extLst>
              <a:ext uri="{FF2B5EF4-FFF2-40B4-BE49-F238E27FC236}">
                <a16:creationId xmlns:a16="http://schemas.microsoft.com/office/drawing/2014/main" id="{FE9F8D21-092C-964E-AD7E-5C42483FBA29}"/>
              </a:ext>
            </a:extLst>
          </p:cNvPr>
          <p:cNvSpPr txBox="1">
            <a:spLocks/>
          </p:cNvSpPr>
          <p:nvPr userDrawn="1"/>
        </p:nvSpPr>
        <p:spPr>
          <a:xfrm>
            <a:off x="548594" y="635000"/>
            <a:ext cx="6705646"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3200" b="1" i="0" kern="1200" baseline="0">
                <a:solidFill>
                  <a:schemeClr val="bg1"/>
                </a:solidFill>
                <a:latin typeface="Arial" panose="020B0604020202020204" pitchFamily="34" charset="0"/>
                <a:ea typeface="+mj-ea"/>
                <a:cs typeface="Arial" panose="020B0604020202020204" pitchFamily="34" charset="0"/>
              </a:defRPr>
            </a:lvl1pPr>
          </a:lstStyle>
          <a:p>
            <a:r>
              <a:rPr lang="en-US" dirty="0"/>
              <a:t>What Causes Cleft?</a:t>
            </a:r>
          </a:p>
        </p:txBody>
      </p:sp>
    </p:spTree>
    <p:extLst>
      <p:ext uri="{BB962C8B-B14F-4D97-AF65-F5344CB8AC3E}">
        <p14:creationId xmlns:p14="http://schemas.microsoft.com/office/powerpoint/2010/main" val="4012192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r Smile Makers">
    <p:bg>
      <p:bgPr>
        <a:solidFill>
          <a:srgbClr val="FF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FBD0B0-44B0-FA41-BEF0-0F499C7E0C90}"/>
              </a:ext>
            </a:extLst>
          </p:cNvPr>
          <p:cNvSpPr/>
          <p:nvPr userDrawn="1"/>
        </p:nvSpPr>
        <p:spPr>
          <a:xfrm>
            <a:off x="-37542" y="-21104"/>
            <a:ext cx="9144000" cy="6889736"/>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title="Background Shape">
            <a:extLst>
              <a:ext uri="{FF2B5EF4-FFF2-40B4-BE49-F238E27FC236}">
                <a16:creationId xmlns:a16="http://schemas.microsoft.com/office/drawing/2014/main" id="{898FCEFF-83F0-8441-8A4D-A076B30BB628}"/>
              </a:ext>
            </a:extLst>
          </p:cNvPr>
          <p:cNvSpPr/>
          <p:nvPr userDrawn="1"/>
        </p:nvSpPr>
        <p:spPr>
          <a:xfrm rot="5400000">
            <a:off x="6704454" y="1382031"/>
            <a:ext cx="6890679" cy="4084412"/>
          </a:xfrm>
          <a:prstGeom prst="rect">
            <a:avLst/>
          </a:prstGeom>
          <a:solidFill>
            <a:srgbClr val="F3765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7" name="Graphic 16">
            <a:extLst>
              <a:ext uri="{FF2B5EF4-FFF2-40B4-BE49-F238E27FC236}">
                <a16:creationId xmlns:a16="http://schemas.microsoft.com/office/drawing/2014/main" id="{313EA059-986C-B54D-B7F8-4070148DF2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22471" y="6296215"/>
            <a:ext cx="726659" cy="314341"/>
          </a:xfrm>
          <a:prstGeom prst="rect">
            <a:avLst/>
          </a:prstGeom>
        </p:spPr>
      </p:pic>
      <p:sp>
        <p:nvSpPr>
          <p:cNvPr id="3" name="TextBox 2">
            <a:extLst>
              <a:ext uri="{FF2B5EF4-FFF2-40B4-BE49-F238E27FC236}">
                <a16:creationId xmlns:a16="http://schemas.microsoft.com/office/drawing/2014/main" id="{B084FB1F-AE65-014B-BA3C-2E018F96F20C}"/>
              </a:ext>
            </a:extLst>
          </p:cNvPr>
          <p:cNvSpPr txBox="1"/>
          <p:nvPr userDrawn="1"/>
        </p:nvSpPr>
        <p:spPr>
          <a:xfrm>
            <a:off x="7555832" y="625642"/>
            <a:ext cx="184731" cy="369332"/>
          </a:xfrm>
          <a:prstGeom prst="rect">
            <a:avLst/>
          </a:prstGeom>
          <a:noFill/>
        </p:spPr>
        <p:txBody>
          <a:bodyPr wrap="none" rtlCol="0">
            <a:spAutoFit/>
          </a:bodyPr>
          <a:lstStyle/>
          <a:p>
            <a:endParaRPr lang="en-US" dirty="0"/>
          </a:p>
        </p:txBody>
      </p:sp>
      <p:pic>
        <p:nvPicPr>
          <p:cNvPr id="8" name="Picture 7" descr="A group of people looking at a cake&#10;&#10;Description automatically generated">
            <a:extLst>
              <a:ext uri="{FF2B5EF4-FFF2-40B4-BE49-F238E27FC236}">
                <a16:creationId xmlns:a16="http://schemas.microsoft.com/office/drawing/2014/main" id="{7719ECC5-7498-0346-BFC8-133E4B3A63B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4999" b="-1514"/>
          <a:stretch/>
        </p:blipFill>
        <p:spPr>
          <a:xfrm>
            <a:off x="3476923" y="-99184"/>
            <a:ext cx="4850647" cy="3040597"/>
          </a:xfrm>
          <a:prstGeom prst="rect">
            <a:avLst/>
          </a:prstGeom>
        </p:spPr>
      </p:pic>
      <p:pic>
        <p:nvPicPr>
          <p:cNvPr id="9" name="Picture 8" descr="A person sitting at a desk&#10;&#10;Description automatically generated">
            <a:extLst>
              <a:ext uri="{FF2B5EF4-FFF2-40B4-BE49-F238E27FC236}">
                <a16:creationId xmlns:a16="http://schemas.microsoft.com/office/drawing/2014/main" id="{6122584C-0880-5045-B067-17D0EAC3813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436" y="2931020"/>
            <a:ext cx="3097771" cy="2530514"/>
          </a:xfrm>
          <a:prstGeom prst="rect">
            <a:avLst/>
          </a:prstGeom>
        </p:spPr>
      </p:pic>
      <p:pic>
        <p:nvPicPr>
          <p:cNvPr id="11" name="Picture 10" descr="A person standing in a room&#10;&#10;Description automatically generated">
            <a:extLst>
              <a:ext uri="{FF2B5EF4-FFF2-40B4-BE49-F238E27FC236}">
                <a16:creationId xmlns:a16="http://schemas.microsoft.com/office/drawing/2014/main" id="{51046189-7EF3-5047-9324-0F462F0EF139}"/>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140578" y="2932269"/>
            <a:ext cx="2953679" cy="2546753"/>
          </a:xfrm>
          <a:prstGeom prst="rect">
            <a:avLst/>
          </a:prstGeom>
        </p:spPr>
      </p:pic>
      <p:pic>
        <p:nvPicPr>
          <p:cNvPr id="12" name="Picture 11" descr="A group of people sitting at a table&#10;&#10;Description automatically generated">
            <a:extLst>
              <a:ext uri="{FF2B5EF4-FFF2-40B4-BE49-F238E27FC236}">
                <a16:creationId xmlns:a16="http://schemas.microsoft.com/office/drawing/2014/main" id="{4C231A08-6E95-A84F-99C1-BBD2CCC4A0DD}"/>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99184"/>
            <a:ext cx="3437529" cy="2991299"/>
          </a:xfrm>
          <a:prstGeom prst="rect">
            <a:avLst/>
          </a:prstGeom>
        </p:spPr>
      </p:pic>
      <p:pic>
        <p:nvPicPr>
          <p:cNvPr id="13" name="Picture 12">
            <a:extLst>
              <a:ext uri="{FF2B5EF4-FFF2-40B4-BE49-F238E27FC236}">
                <a16:creationId xmlns:a16="http://schemas.microsoft.com/office/drawing/2014/main" id="{47726A39-BC9C-904A-A42A-8C61DC38676C}"/>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6137591" y="2927966"/>
            <a:ext cx="1963055" cy="2546753"/>
          </a:xfrm>
          <a:prstGeom prst="rect">
            <a:avLst/>
          </a:prstGeom>
        </p:spPr>
      </p:pic>
      <p:sp>
        <p:nvSpPr>
          <p:cNvPr id="14" name="Title 1">
            <a:extLst>
              <a:ext uri="{FF2B5EF4-FFF2-40B4-BE49-F238E27FC236}">
                <a16:creationId xmlns:a16="http://schemas.microsoft.com/office/drawing/2014/main" id="{DC525673-513D-D444-8AC9-391E6DC142B7}"/>
              </a:ext>
            </a:extLst>
          </p:cNvPr>
          <p:cNvSpPr txBox="1">
            <a:spLocks/>
          </p:cNvSpPr>
          <p:nvPr userDrawn="1"/>
        </p:nvSpPr>
        <p:spPr>
          <a:xfrm>
            <a:off x="8095785" y="2844388"/>
            <a:ext cx="4096215" cy="702734"/>
          </a:xfrm>
          <a:prstGeom prst="rect">
            <a:avLst/>
          </a:prstGeom>
        </p:spPr>
        <p:txBody>
          <a:bodyPr vert="horz" lIns="91440" tIns="45720" rIns="91440" bIns="45720" rtlCol="0" anchor="b">
            <a:noAutofit/>
          </a:bodyPr>
          <a:lstStyle>
            <a:lvl1pPr algn="l" defTabSz="914400" rtl="0" eaLnBrk="1" latinLnBrk="0" hangingPunct="1">
              <a:lnSpc>
                <a:spcPct val="89000"/>
              </a:lnSpc>
              <a:spcBef>
                <a:spcPct val="0"/>
              </a:spcBef>
              <a:buNone/>
              <a:defRPr sz="2400" kern="1200" cap="none" baseline="0">
                <a:solidFill>
                  <a:schemeClr val="bg1"/>
                </a:solidFill>
                <a:latin typeface="Gotham" pitchFamily="2" charset="0"/>
                <a:ea typeface="+mj-ea"/>
                <a:cs typeface="+mj-cs"/>
              </a:defRPr>
            </a:lvl1pPr>
          </a:lstStyle>
          <a:p>
            <a:pPr algn="ctr"/>
            <a:r>
              <a:rPr lang="en-US" b="1" i="0" dirty="0">
                <a:latin typeface="Arial" panose="020B0604020202020204" pitchFamily="34" charset="0"/>
                <a:cs typeface="Arial" panose="020B0604020202020204" pitchFamily="34" charset="0"/>
              </a:rPr>
              <a:t>Our Smile Makers</a:t>
            </a:r>
          </a:p>
        </p:txBody>
      </p:sp>
    </p:spTree>
    <p:extLst>
      <p:ext uri="{BB962C8B-B14F-4D97-AF65-F5344CB8AC3E}">
        <p14:creationId xmlns:p14="http://schemas.microsoft.com/office/powerpoint/2010/main" val="1637345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_Collage">
    <p:bg>
      <p:bgPr>
        <a:solidFill>
          <a:srgbClr val="FF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FBD0B0-44B0-FA41-BEF0-0F499C7E0C90}"/>
              </a:ext>
            </a:extLst>
          </p:cNvPr>
          <p:cNvSpPr/>
          <p:nvPr userDrawn="1"/>
        </p:nvSpPr>
        <p:spPr>
          <a:xfrm>
            <a:off x="-37542" y="-21104"/>
            <a:ext cx="9144000" cy="6889736"/>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title="Background Shape">
            <a:extLst>
              <a:ext uri="{FF2B5EF4-FFF2-40B4-BE49-F238E27FC236}">
                <a16:creationId xmlns:a16="http://schemas.microsoft.com/office/drawing/2014/main" id="{898FCEFF-83F0-8441-8A4D-A076B30BB628}"/>
              </a:ext>
            </a:extLst>
          </p:cNvPr>
          <p:cNvSpPr/>
          <p:nvPr userDrawn="1"/>
        </p:nvSpPr>
        <p:spPr>
          <a:xfrm rot="5400000">
            <a:off x="6704454" y="1382031"/>
            <a:ext cx="6890679" cy="4084412"/>
          </a:xfrm>
          <a:prstGeom prst="rect">
            <a:avLst/>
          </a:prstGeom>
          <a:solidFill>
            <a:srgbClr val="F3765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7" name="Graphic 16">
            <a:extLst>
              <a:ext uri="{FF2B5EF4-FFF2-40B4-BE49-F238E27FC236}">
                <a16:creationId xmlns:a16="http://schemas.microsoft.com/office/drawing/2014/main" id="{313EA059-986C-B54D-B7F8-4070148DF2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22471" y="6296215"/>
            <a:ext cx="726659" cy="314341"/>
          </a:xfrm>
          <a:prstGeom prst="rect">
            <a:avLst/>
          </a:prstGeom>
        </p:spPr>
      </p:pic>
      <p:sp>
        <p:nvSpPr>
          <p:cNvPr id="3" name="TextBox 2">
            <a:extLst>
              <a:ext uri="{FF2B5EF4-FFF2-40B4-BE49-F238E27FC236}">
                <a16:creationId xmlns:a16="http://schemas.microsoft.com/office/drawing/2014/main" id="{B084FB1F-AE65-014B-BA3C-2E018F96F20C}"/>
              </a:ext>
            </a:extLst>
          </p:cNvPr>
          <p:cNvSpPr txBox="1"/>
          <p:nvPr userDrawn="1"/>
        </p:nvSpPr>
        <p:spPr>
          <a:xfrm>
            <a:off x="7555832" y="625642"/>
            <a:ext cx="184731" cy="369332"/>
          </a:xfrm>
          <a:prstGeom prst="rect">
            <a:avLst/>
          </a:prstGeom>
          <a:noFill/>
        </p:spPr>
        <p:txBody>
          <a:bodyPr wrap="none" rtlCol="0">
            <a:spAutoFit/>
          </a:bodyPr>
          <a:lstStyle/>
          <a:p>
            <a:endParaRPr lang="en-US" dirty="0"/>
          </a:p>
        </p:txBody>
      </p:sp>
      <p:sp>
        <p:nvSpPr>
          <p:cNvPr id="5" name="Picture Placeholder 4">
            <a:extLst>
              <a:ext uri="{FF2B5EF4-FFF2-40B4-BE49-F238E27FC236}">
                <a16:creationId xmlns:a16="http://schemas.microsoft.com/office/drawing/2014/main" id="{24AD1C94-3BB3-584E-AD59-087E1385D612}"/>
              </a:ext>
            </a:extLst>
          </p:cNvPr>
          <p:cNvSpPr>
            <a:spLocks noGrp="1"/>
          </p:cNvSpPr>
          <p:nvPr>
            <p:ph type="pic" sz="quarter" idx="10"/>
          </p:nvPr>
        </p:nvSpPr>
        <p:spPr>
          <a:xfrm>
            <a:off x="-37541" y="-36136"/>
            <a:ext cx="3462904" cy="2913063"/>
          </a:xfrm>
          <a:noFill/>
          <a:ln>
            <a:noFill/>
          </a:ln>
        </p:spPr>
        <p:txBody>
          <a:bodyPr/>
          <a:lstStyle/>
          <a:p>
            <a:endParaRPr lang="en-US"/>
          </a:p>
        </p:txBody>
      </p:sp>
      <p:sp>
        <p:nvSpPr>
          <p:cNvPr id="14" name="Picture Placeholder 4">
            <a:extLst>
              <a:ext uri="{FF2B5EF4-FFF2-40B4-BE49-F238E27FC236}">
                <a16:creationId xmlns:a16="http://schemas.microsoft.com/office/drawing/2014/main" id="{95FA17DF-489D-324C-8312-2E20994688CF}"/>
              </a:ext>
            </a:extLst>
          </p:cNvPr>
          <p:cNvSpPr>
            <a:spLocks noGrp="1"/>
          </p:cNvSpPr>
          <p:nvPr>
            <p:ph type="pic" sz="quarter" idx="11"/>
          </p:nvPr>
        </p:nvSpPr>
        <p:spPr>
          <a:xfrm>
            <a:off x="3494433" y="-36137"/>
            <a:ext cx="4606171" cy="2913063"/>
          </a:xfrm>
          <a:noFill/>
          <a:ln>
            <a:noFill/>
          </a:ln>
        </p:spPr>
        <p:txBody>
          <a:bodyPr/>
          <a:lstStyle/>
          <a:p>
            <a:endParaRPr lang="en-US" dirty="0"/>
          </a:p>
        </p:txBody>
      </p:sp>
      <p:sp>
        <p:nvSpPr>
          <p:cNvPr id="15" name="Picture Placeholder 4">
            <a:extLst>
              <a:ext uri="{FF2B5EF4-FFF2-40B4-BE49-F238E27FC236}">
                <a16:creationId xmlns:a16="http://schemas.microsoft.com/office/drawing/2014/main" id="{7FDC1C0C-8D6F-5F4A-A312-B3DD72BC67BF}"/>
              </a:ext>
            </a:extLst>
          </p:cNvPr>
          <p:cNvSpPr>
            <a:spLocks noGrp="1"/>
          </p:cNvSpPr>
          <p:nvPr>
            <p:ph type="pic" sz="quarter" idx="12"/>
          </p:nvPr>
        </p:nvSpPr>
        <p:spPr>
          <a:xfrm>
            <a:off x="-37542" y="2943844"/>
            <a:ext cx="3110690" cy="2521995"/>
          </a:xfrm>
          <a:noFill/>
          <a:ln>
            <a:noFill/>
          </a:ln>
        </p:spPr>
        <p:txBody>
          <a:bodyPr/>
          <a:lstStyle/>
          <a:p>
            <a:endParaRPr lang="en-US"/>
          </a:p>
        </p:txBody>
      </p:sp>
      <p:sp>
        <p:nvSpPr>
          <p:cNvPr id="18" name="Picture Placeholder 4">
            <a:extLst>
              <a:ext uri="{FF2B5EF4-FFF2-40B4-BE49-F238E27FC236}">
                <a16:creationId xmlns:a16="http://schemas.microsoft.com/office/drawing/2014/main" id="{C70DE5A2-03EF-4C46-B26B-0C4B179B2635}"/>
              </a:ext>
            </a:extLst>
          </p:cNvPr>
          <p:cNvSpPr>
            <a:spLocks noGrp="1"/>
          </p:cNvSpPr>
          <p:nvPr>
            <p:ph type="pic" sz="quarter" idx="13"/>
          </p:nvPr>
        </p:nvSpPr>
        <p:spPr>
          <a:xfrm>
            <a:off x="3146156" y="2946680"/>
            <a:ext cx="2908254" cy="2521995"/>
          </a:xfrm>
          <a:noFill/>
          <a:ln>
            <a:noFill/>
          </a:ln>
        </p:spPr>
        <p:txBody>
          <a:bodyPr/>
          <a:lstStyle/>
          <a:p>
            <a:endParaRPr lang="en-US" dirty="0"/>
          </a:p>
        </p:txBody>
      </p:sp>
      <p:sp>
        <p:nvSpPr>
          <p:cNvPr id="19" name="Picture Placeholder 4">
            <a:extLst>
              <a:ext uri="{FF2B5EF4-FFF2-40B4-BE49-F238E27FC236}">
                <a16:creationId xmlns:a16="http://schemas.microsoft.com/office/drawing/2014/main" id="{B175A9F0-B2E9-244D-BEED-F182EE1ED717}"/>
              </a:ext>
            </a:extLst>
          </p:cNvPr>
          <p:cNvSpPr>
            <a:spLocks noGrp="1"/>
          </p:cNvSpPr>
          <p:nvPr>
            <p:ph type="pic" sz="quarter" idx="14"/>
          </p:nvPr>
        </p:nvSpPr>
        <p:spPr>
          <a:xfrm>
            <a:off x="6127418" y="2949973"/>
            <a:ext cx="1969996" cy="2521995"/>
          </a:xfrm>
          <a:noFill/>
          <a:ln>
            <a:noFill/>
          </a:ln>
        </p:spPr>
        <p:txBody>
          <a:bodyPr/>
          <a:lstStyle/>
          <a:p>
            <a:endParaRPr lang="en-US"/>
          </a:p>
        </p:txBody>
      </p:sp>
      <p:sp>
        <p:nvSpPr>
          <p:cNvPr id="12" name="Title 1">
            <a:extLst>
              <a:ext uri="{FF2B5EF4-FFF2-40B4-BE49-F238E27FC236}">
                <a16:creationId xmlns:a16="http://schemas.microsoft.com/office/drawing/2014/main" id="{E12571D4-2B38-0641-A59C-65327E2ACCDA}"/>
              </a:ext>
            </a:extLst>
          </p:cNvPr>
          <p:cNvSpPr txBox="1">
            <a:spLocks/>
          </p:cNvSpPr>
          <p:nvPr userDrawn="1"/>
        </p:nvSpPr>
        <p:spPr>
          <a:xfrm>
            <a:off x="8095785" y="2844388"/>
            <a:ext cx="4096215" cy="702734"/>
          </a:xfrm>
          <a:prstGeom prst="rect">
            <a:avLst/>
          </a:prstGeom>
        </p:spPr>
        <p:txBody>
          <a:bodyPr vert="horz" lIns="91440" tIns="45720" rIns="91440" bIns="45720" rtlCol="0" anchor="b">
            <a:noAutofit/>
          </a:bodyPr>
          <a:lstStyle>
            <a:lvl1pPr algn="l" defTabSz="914400" rtl="0" eaLnBrk="1" latinLnBrk="0" hangingPunct="1">
              <a:lnSpc>
                <a:spcPct val="89000"/>
              </a:lnSpc>
              <a:spcBef>
                <a:spcPct val="0"/>
              </a:spcBef>
              <a:buNone/>
              <a:defRPr sz="2400" kern="1200" cap="none" baseline="0">
                <a:solidFill>
                  <a:schemeClr val="bg1"/>
                </a:solidFill>
                <a:latin typeface="Gotham" pitchFamily="2" charset="0"/>
                <a:ea typeface="+mj-ea"/>
                <a:cs typeface="+mj-cs"/>
              </a:defRPr>
            </a:lvl1pPr>
          </a:lstStyle>
          <a:p>
            <a:pPr algn="ctr"/>
            <a:r>
              <a:rPr lang="en-US" b="1" i="0" dirty="0">
                <a:latin typeface="Arial" panose="020B0604020202020204" pitchFamily="34" charset="0"/>
                <a:cs typeface="Arial" panose="020B0604020202020204" pitchFamily="34" charset="0"/>
              </a:rPr>
              <a:t>Our Smile Makers</a:t>
            </a:r>
          </a:p>
        </p:txBody>
      </p:sp>
    </p:spTree>
    <p:extLst>
      <p:ext uri="{BB962C8B-B14F-4D97-AF65-F5344CB8AC3E}">
        <p14:creationId xmlns:p14="http://schemas.microsoft.com/office/powerpoint/2010/main" val="2002550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sawa Owiti">
    <p:bg>
      <p:bgPr>
        <a:solidFill>
          <a:srgbClr val="FF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FBD0B0-44B0-FA41-BEF0-0F499C7E0C90}"/>
              </a:ext>
            </a:extLst>
          </p:cNvPr>
          <p:cNvSpPr>
            <a:spLocks/>
          </p:cNvSpPr>
          <p:nvPr userDrawn="1"/>
        </p:nvSpPr>
        <p:spPr>
          <a:xfrm>
            <a:off x="-37542" y="-21104"/>
            <a:ext cx="9144000" cy="6889736"/>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Background Shape">
            <a:extLst>
              <a:ext uri="{FF2B5EF4-FFF2-40B4-BE49-F238E27FC236}">
                <a16:creationId xmlns:a16="http://schemas.microsoft.com/office/drawing/2014/main" id="{898FCEFF-83F0-8441-8A4D-A076B30BB628}"/>
              </a:ext>
            </a:extLst>
          </p:cNvPr>
          <p:cNvSpPr/>
          <p:nvPr userDrawn="1"/>
        </p:nvSpPr>
        <p:spPr>
          <a:xfrm rot="5400000">
            <a:off x="6704454" y="1382031"/>
            <a:ext cx="6890679" cy="4084412"/>
          </a:xfrm>
          <a:prstGeom prst="rect">
            <a:avLst/>
          </a:prstGeom>
          <a:solidFill>
            <a:srgbClr val="F3765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7" name="Graphic 16">
            <a:extLst>
              <a:ext uri="{FF2B5EF4-FFF2-40B4-BE49-F238E27FC236}">
                <a16:creationId xmlns:a16="http://schemas.microsoft.com/office/drawing/2014/main" id="{313EA059-986C-B54D-B7F8-4070148DF2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22471" y="6296215"/>
            <a:ext cx="726659" cy="314341"/>
          </a:xfrm>
          <a:prstGeom prst="rect">
            <a:avLst/>
          </a:prstGeom>
        </p:spPr>
      </p:pic>
      <p:sp>
        <p:nvSpPr>
          <p:cNvPr id="3" name="TextBox 2">
            <a:extLst>
              <a:ext uri="{FF2B5EF4-FFF2-40B4-BE49-F238E27FC236}">
                <a16:creationId xmlns:a16="http://schemas.microsoft.com/office/drawing/2014/main" id="{B084FB1F-AE65-014B-BA3C-2E018F96F20C}"/>
              </a:ext>
            </a:extLst>
          </p:cNvPr>
          <p:cNvSpPr txBox="1"/>
          <p:nvPr userDrawn="1"/>
        </p:nvSpPr>
        <p:spPr>
          <a:xfrm>
            <a:off x="7555832" y="625642"/>
            <a:ext cx="184731" cy="369332"/>
          </a:xfrm>
          <a:prstGeom prst="rect">
            <a:avLst/>
          </a:prstGeom>
          <a:noFill/>
        </p:spPr>
        <p:txBody>
          <a:bodyPr wrap="none" rtlCol="0">
            <a:spAutoFit/>
          </a:bodyPr>
          <a:lstStyle/>
          <a:p>
            <a:endParaRPr lang="en-US" dirty="0"/>
          </a:p>
        </p:txBody>
      </p:sp>
      <p:pic>
        <p:nvPicPr>
          <p:cNvPr id="8" name="Picture 7" descr="A picture containing person, indoor, young, child&#10;&#10;Description automatically generated">
            <a:extLst>
              <a:ext uri="{FF2B5EF4-FFF2-40B4-BE49-F238E27FC236}">
                <a16:creationId xmlns:a16="http://schemas.microsoft.com/office/drawing/2014/main" id="{F35F9F60-5F12-3A49-B8CC-0DE6E0DB5B3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096179" y="-35625"/>
            <a:ext cx="4095822" cy="4201886"/>
          </a:xfrm>
          <a:prstGeom prst="rect">
            <a:avLst/>
          </a:prstGeom>
          <a:noFill/>
        </p:spPr>
      </p:pic>
      <p:sp>
        <p:nvSpPr>
          <p:cNvPr id="12" name="Title 2">
            <a:extLst>
              <a:ext uri="{FF2B5EF4-FFF2-40B4-BE49-F238E27FC236}">
                <a16:creationId xmlns:a16="http://schemas.microsoft.com/office/drawing/2014/main" id="{3CD86FDA-6D2C-A84B-A549-27A7BB84009B}"/>
              </a:ext>
            </a:extLst>
          </p:cNvPr>
          <p:cNvSpPr txBox="1">
            <a:spLocks/>
          </p:cNvSpPr>
          <p:nvPr userDrawn="1"/>
        </p:nvSpPr>
        <p:spPr>
          <a:xfrm>
            <a:off x="8096178" y="4211981"/>
            <a:ext cx="4095711" cy="785671"/>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2400" kern="1200" cap="none" baseline="0">
                <a:solidFill>
                  <a:schemeClr val="bg1"/>
                </a:solidFill>
                <a:latin typeface="Gotham" pitchFamily="2" charset="0"/>
                <a:ea typeface="+mj-ea"/>
                <a:cs typeface="+mj-cs"/>
              </a:defRPr>
            </a:lvl1pPr>
          </a:lstStyle>
          <a:p>
            <a:pPr algn="ctr"/>
            <a:r>
              <a:rPr lang="en-US" sz="2000" dirty="0" err="1">
                <a:latin typeface="Arial" panose="020B0604020202020204" pitchFamily="34" charset="0"/>
                <a:cs typeface="Arial" panose="020B0604020202020204" pitchFamily="34" charset="0"/>
              </a:rPr>
              <a:t>Osawa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Owiti</a:t>
            </a:r>
            <a:endParaRPr lang="en-US" sz="2000" dirty="0">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D7895E31-DD09-C84D-B670-1A3AE3194C57}"/>
              </a:ext>
            </a:extLst>
          </p:cNvPr>
          <p:cNvSpPr txBox="1">
            <a:spLocks/>
          </p:cNvSpPr>
          <p:nvPr userDrawn="1"/>
        </p:nvSpPr>
        <p:spPr>
          <a:xfrm>
            <a:off x="-28597" y="2885195"/>
            <a:ext cx="8121839" cy="702734"/>
          </a:xfrm>
          <a:prstGeom prst="rect">
            <a:avLst/>
          </a:prstGeom>
        </p:spPr>
        <p:txBody>
          <a:bodyPr vert="horz" lIns="91440" tIns="45720" rIns="91440" bIns="45720" rtlCol="0" anchor="b">
            <a:noAutofit/>
          </a:bodyPr>
          <a:lstStyle>
            <a:lvl1pPr algn="l" defTabSz="914400" rtl="0" eaLnBrk="1" latinLnBrk="0" hangingPunct="1">
              <a:lnSpc>
                <a:spcPct val="89000"/>
              </a:lnSpc>
              <a:spcBef>
                <a:spcPct val="0"/>
              </a:spcBef>
              <a:buNone/>
              <a:defRPr sz="2400" kern="1200" cap="none" baseline="0">
                <a:solidFill>
                  <a:schemeClr val="bg1"/>
                </a:solidFill>
                <a:latin typeface="Gotham" pitchFamily="2" charset="0"/>
                <a:ea typeface="+mj-ea"/>
                <a:cs typeface="+mj-cs"/>
              </a:defRPr>
            </a:lvl1pPr>
          </a:lstStyle>
          <a:p>
            <a:pPr algn="ctr"/>
            <a:r>
              <a:rPr lang="en-US" sz="2900" b="1" i="0" dirty="0">
                <a:latin typeface="Arial" panose="020B0604020202020204" pitchFamily="34" charset="0"/>
                <a:cs typeface="Arial" panose="020B0604020202020204" pitchFamily="34" charset="0"/>
              </a:rPr>
              <a:t>Our 1,000,000</a:t>
            </a:r>
            <a:r>
              <a:rPr lang="en-US" sz="2900" b="1" i="0" baseline="30000" dirty="0">
                <a:latin typeface="Arial" panose="020B0604020202020204" pitchFamily="34" charset="0"/>
                <a:cs typeface="Arial" panose="020B0604020202020204" pitchFamily="34" charset="0"/>
              </a:rPr>
              <a:t>th</a:t>
            </a:r>
            <a:r>
              <a:rPr lang="en-US" sz="2900" b="1" i="0" dirty="0">
                <a:latin typeface="Arial" panose="020B0604020202020204" pitchFamily="34" charset="0"/>
                <a:cs typeface="Arial" panose="020B0604020202020204" pitchFamily="34" charset="0"/>
              </a:rPr>
              <a:t> Smile</a:t>
            </a:r>
          </a:p>
        </p:txBody>
      </p:sp>
    </p:spTree>
    <p:extLst>
      <p:ext uri="{BB962C8B-B14F-4D97-AF65-F5344CB8AC3E}">
        <p14:creationId xmlns:p14="http://schemas.microsoft.com/office/powerpoint/2010/main" val="1823727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Photo_Caption">
    <p:bg>
      <p:bgPr>
        <a:solidFill>
          <a:srgbClr val="FF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FBD0B0-44B0-FA41-BEF0-0F499C7E0C90}"/>
              </a:ext>
            </a:extLst>
          </p:cNvPr>
          <p:cNvSpPr/>
          <p:nvPr userDrawn="1"/>
        </p:nvSpPr>
        <p:spPr>
          <a:xfrm>
            <a:off x="-37542" y="-21104"/>
            <a:ext cx="9144000" cy="6889736"/>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title="Background Shape">
            <a:extLst>
              <a:ext uri="{FF2B5EF4-FFF2-40B4-BE49-F238E27FC236}">
                <a16:creationId xmlns:a16="http://schemas.microsoft.com/office/drawing/2014/main" id="{898FCEFF-83F0-8441-8A4D-A076B30BB628}"/>
              </a:ext>
            </a:extLst>
          </p:cNvPr>
          <p:cNvSpPr/>
          <p:nvPr userDrawn="1"/>
        </p:nvSpPr>
        <p:spPr>
          <a:xfrm rot="5400000">
            <a:off x="6704454" y="1382031"/>
            <a:ext cx="6890679" cy="4084412"/>
          </a:xfrm>
          <a:prstGeom prst="rect">
            <a:avLst/>
          </a:prstGeom>
          <a:solidFill>
            <a:srgbClr val="F3765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7" name="Graphic 16">
            <a:extLst>
              <a:ext uri="{FF2B5EF4-FFF2-40B4-BE49-F238E27FC236}">
                <a16:creationId xmlns:a16="http://schemas.microsoft.com/office/drawing/2014/main" id="{313EA059-986C-B54D-B7F8-4070148DF2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22471" y="6296215"/>
            <a:ext cx="726659" cy="314341"/>
          </a:xfrm>
          <a:prstGeom prst="rect">
            <a:avLst/>
          </a:prstGeom>
        </p:spPr>
      </p:pic>
      <p:sp>
        <p:nvSpPr>
          <p:cNvPr id="3" name="TextBox 2">
            <a:extLst>
              <a:ext uri="{FF2B5EF4-FFF2-40B4-BE49-F238E27FC236}">
                <a16:creationId xmlns:a16="http://schemas.microsoft.com/office/drawing/2014/main" id="{B084FB1F-AE65-014B-BA3C-2E018F96F20C}"/>
              </a:ext>
            </a:extLst>
          </p:cNvPr>
          <p:cNvSpPr txBox="1"/>
          <p:nvPr userDrawn="1"/>
        </p:nvSpPr>
        <p:spPr>
          <a:xfrm>
            <a:off x="7555832" y="625642"/>
            <a:ext cx="184731" cy="369332"/>
          </a:xfrm>
          <a:prstGeom prst="rect">
            <a:avLst/>
          </a:prstGeom>
          <a:noFill/>
        </p:spPr>
        <p:txBody>
          <a:bodyPr wrap="none" rtlCol="0">
            <a:spAutoFit/>
          </a:bodyPr>
          <a:lstStyle/>
          <a:p>
            <a:endParaRPr lang="en-US" dirty="0"/>
          </a:p>
        </p:txBody>
      </p:sp>
      <p:sp>
        <p:nvSpPr>
          <p:cNvPr id="5" name="Picture Placeholder 4">
            <a:extLst>
              <a:ext uri="{FF2B5EF4-FFF2-40B4-BE49-F238E27FC236}">
                <a16:creationId xmlns:a16="http://schemas.microsoft.com/office/drawing/2014/main" id="{CDA90576-BA30-3145-9206-B93F8EE5B6F4}"/>
              </a:ext>
            </a:extLst>
          </p:cNvPr>
          <p:cNvSpPr>
            <a:spLocks noGrp="1"/>
          </p:cNvSpPr>
          <p:nvPr>
            <p:ph type="pic" sz="quarter" idx="10"/>
          </p:nvPr>
        </p:nvSpPr>
        <p:spPr>
          <a:xfrm>
            <a:off x="8107587" y="0"/>
            <a:ext cx="4084413" cy="4243210"/>
          </a:xfrm>
        </p:spPr>
        <p:txBody>
          <a:bodyPr/>
          <a:lstStyle/>
          <a:p>
            <a:endParaRPr lang="en-US"/>
          </a:p>
        </p:txBody>
      </p:sp>
      <p:sp>
        <p:nvSpPr>
          <p:cNvPr id="9" name="Text Placeholder 3">
            <a:extLst>
              <a:ext uri="{FF2B5EF4-FFF2-40B4-BE49-F238E27FC236}">
                <a16:creationId xmlns:a16="http://schemas.microsoft.com/office/drawing/2014/main" id="{8EB5B3D4-261D-2A4B-BE25-54AB70960093}"/>
              </a:ext>
            </a:extLst>
          </p:cNvPr>
          <p:cNvSpPr>
            <a:spLocks noGrp="1"/>
          </p:cNvSpPr>
          <p:nvPr>
            <p:ph type="body" sz="quarter" idx="12"/>
          </p:nvPr>
        </p:nvSpPr>
        <p:spPr>
          <a:xfrm>
            <a:off x="8096250" y="4404461"/>
            <a:ext cx="4095750" cy="423862"/>
          </a:xfrm>
        </p:spPr>
        <p:txBody>
          <a:bodyPr/>
          <a:lstStyle>
            <a:lvl1pPr algn="ctr">
              <a:buNone/>
              <a:defRPr/>
            </a:lvl1pPr>
          </a:lstStyle>
          <a:p>
            <a:pPr lvl="0"/>
            <a:r>
              <a:rPr lang="en-US" dirty="0"/>
              <a:t>Click to edit Master text styles</a:t>
            </a:r>
          </a:p>
        </p:txBody>
      </p:sp>
      <p:sp>
        <p:nvSpPr>
          <p:cNvPr id="12" name="Title 1">
            <a:extLst>
              <a:ext uri="{FF2B5EF4-FFF2-40B4-BE49-F238E27FC236}">
                <a16:creationId xmlns:a16="http://schemas.microsoft.com/office/drawing/2014/main" id="{0E772B02-B089-B34E-B0A0-B4D7765014FF}"/>
              </a:ext>
            </a:extLst>
          </p:cNvPr>
          <p:cNvSpPr>
            <a:spLocks noGrp="1"/>
          </p:cNvSpPr>
          <p:nvPr>
            <p:ph type="ctrTitle" hasCustomPrompt="1"/>
          </p:nvPr>
        </p:nvSpPr>
        <p:spPr>
          <a:xfrm>
            <a:off x="-33453" y="3089273"/>
            <a:ext cx="8140390" cy="501321"/>
          </a:xfrm>
        </p:spPr>
        <p:txBody>
          <a:bodyPr anchor="t">
            <a:noAutofit/>
          </a:bodyPr>
          <a:lstStyle>
            <a:lvl1pPr algn="ctr">
              <a:defRPr/>
            </a:lvl1pPr>
          </a:lstStyle>
          <a:p>
            <a:r>
              <a:rPr lang="en-US" sz="2900" b="1" dirty="0"/>
              <a:t>Click to add title</a:t>
            </a:r>
            <a:endParaRPr lang="en-US" sz="2900" b="1" i="1" dirty="0"/>
          </a:p>
        </p:txBody>
      </p:sp>
    </p:spTree>
    <p:extLst>
      <p:ext uri="{BB962C8B-B14F-4D97-AF65-F5344CB8AC3E}">
        <p14:creationId xmlns:p14="http://schemas.microsoft.com/office/powerpoint/2010/main" val="2665942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Solution">
    <p:bg>
      <p:bgPr>
        <a:solidFill>
          <a:srgbClr val="FF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FBD0B0-44B0-FA41-BEF0-0F499C7E0C90}"/>
              </a:ext>
            </a:extLst>
          </p:cNvPr>
          <p:cNvSpPr/>
          <p:nvPr userDrawn="1"/>
        </p:nvSpPr>
        <p:spPr>
          <a:xfrm>
            <a:off x="-37542" y="-21104"/>
            <a:ext cx="9144000" cy="6889736"/>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Background Shape">
            <a:extLst>
              <a:ext uri="{FF2B5EF4-FFF2-40B4-BE49-F238E27FC236}">
                <a16:creationId xmlns:a16="http://schemas.microsoft.com/office/drawing/2014/main" id="{898FCEFF-83F0-8441-8A4D-A076B30BB628}"/>
              </a:ext>
            </a:extLst>
          </p:cNvPr>
          <p:cNvSpPr/>
          <p:nvPr userDrawn="1"/>
        </p:nvSpPr>
        <p:spPr>
          <a:xfrm rot="5400000">
            <a:off x="6704454" y="1382031"/>
            <a:ext cx="6890679" cy="4084412"/>
          </a:xfrm>
          <a:prstGeom prst="rect">
            <a:avLst/>
          </a:prstGeom>
          <a:solidFill>
            <a:srgbClr val="F3765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7" name="Graphic 16">
            <a:extLst>
              <a:ext uri="{FF2B5EF4-FFF2-40B4-BE49-F238E27FC236}">
                <a16:creationId xmlns:a16="http://schemas.microsoft.com/office/drawing/2014/main" id="{313EA059-986C-B54D-B7F8-4070148DF2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22471" y="6296215"/>
            <a:ext cx="726659" cy="314341"/>
          </a:xfrm>
          <a:prstGeom prst="rect">
            <a:avLst/>
          </a:prstGeom>
        </p:spPr>
      </p:pic>
      <p:sp>
        <p:nvSpPr>
          <p:cNvPr id="3" name="TextBox 2">
            <a:extLst>
              <a:ext uri="{FF2B5EF4-FFF2-40B4-BE49-F238E27FC236}">
                <a16:creationId xmlns:a16="http://schemas.microsoft.com/office/drawing/2014/main" id="{B084FB1F-AE65-014B-BA3C-2E018F96F20C}"/>
              </a:ext>
            </a:extLst>
          </p:cNvPr>
          <p:cNvSpPr txBox="1"/>
          <p:nvPr userDrawn="1"/>
        </p:nvSpPr>
        <p:spPr>
          <a:xfrm>
            <a:off x="7555832" y="625642"/>
            <a:ext cx="184731" cy="369332"/>
          </a:xfrm>
          <a:prstGeom prst="rect">
            <a:avLst/>
          </a:prstGeom>
          <a:noFill/>
        </p:spPr>
        <p:txBody>
          <a:bodyPr wrap="none" rtlCol="0">
            <a:spAutoFit/>
          </a:bodyPr>
          <a:lstStyle/>
          <a:p>
            <a:endParaRPr lang="en-US" dirty="0"/>
          </a:p>
        </p:txBody>
      </p:sp>
      <p:pic>
        <p:nvPicPr>
          <p:cNvPr id="9" name="Picture 8" descr="A group of people in a room&#10;&#10;Description automatically generated">
            <a:extLst>
              <a:ext uri="{FF2B5EF4-FFF2-40B4-BE49-F238E27FC236}">
                <a16:creationId xmlns:a16="http://schemas.microsoft.com/office/drawing/2014/main" id="{3B0FCFC0-475A-9C41-8494-7F6F3C8078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01970" y="-40119"/>
            <a:ext cx="4090030" cy="4810862"/>
          </a:xfrm>
          <a:prstGeom prst="rect">
            <a:avLst/>
          </a:prstGeom>
        </p:spPr>
      </p:pic>
      <p:sp>
        <p:nvSpPr>
          <p:cNvPr id="16" name="Title 1">
            <a:extLst>
              <a:ext uri="{FF2B5EF4-FFF2-40B4-BE49-F238E27FC236}">
                <a16:creationId xmlns:a16="http://schemas.microsoft.com/office/drawing/2014/main" id="{37E73444-DE41-384A-8207-01705FA9D0EF}"/>
              </a:ext>
            </a:extLst>
          </p:cNvPr>
          <p:cNvSpPr txBox="1">
            <a:spLocks/>
          </p:cNvSpPr>
          <p:nvPr userDrawn="1"/>
        </p:nvSpPr>
        <p:spPr>
          <a:xfrm>
            <a:off x="824446" y="1645755"/>
            <a:ext cx="3855720" cy="702734"/>
          </a:xfrm>
          <a:prstGeom prst="rect">
            <a:avLst/>
          </a:prstGeom>
        </p:spPr>
        <p:txBody>
          <a:bodyPr vert="horz" lIns="91440" tIns="45720" rIns="91440" bIns="45720" rtlCol="0" anchor="b">
            <a:noAutofit/>
          </a:bodyPr>
          <a:lstStyle>
            <a:lvl1pPr algn="l" defTabSz="914400" rtl="0" eaLnBrk="1" latinLnBrk="0" hangingPunct="1">
              <a:lnSpc>
                <a:spcPct val="89000"/>
              </a:lnSpc>
              <a:spcBef>
                <a:spcPct val="0"/>
              </a:spcBef>
              <a:buNone/>
              <a:defRPr sz="2400" kern="1200" cap="none" baseline="0">
                <a:solidFill>
                  <a:schemeClr val="bg1"/>
                </a:solidFill>
                <a:latin typeface="Gotham" pitchFamily="2" charset="0"/>
                <a:ea typeface="+mj-ea"/>
                <a:cs typeface="+mj-cs"/>
              </a:defRPr>
            </a:lvl1pPr>
          </a:lstStyle>
          <a:p>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Our Solution</a:t>
            </a:r>
            <a:endParaRPr lang="en-US" b="1" i="0" dirty="0">
              <a:latin typeface="Arial" panose="020B0604020202020204" pitchFamily="34" charset="0"/>
              <a:cs typeface="Arial" panose="020B0604020202020204" pitchFamily="34" charset="0"/>
            </a:endParaRPr>
          </a:p>
        </p:txBody>
      </p:sp>
      <p:sp>
        <p:nvSpPr>
          <p:cNvPr id="18" name="Text Placeholder 4">
            <a:extLst>
              <a:ext uri="{FF2B5EF4-FFF2-40B4-BE49-F238E27FC236}">
                <a16:creationId xmlns:a16="http://schemas.microsoft.com/office/drawing/2014/main" id="{028A9780-17F5-FD4B-85E9-70F151BA1079}"/>
              </a:ext>
            </a:extLst>
          </p:cNvPr>
          <p:cNvSpPr txBox="1">
            <a:spLocks/>
          </p:cNvSpPr>
          <p:nvPr userDrawn="1"/>
        </p:nvSpPr>
        <p:spPr>
          <a:xfrm>
            <a:off x="832700" y="2431585"/>
            <a:ext cx="7060189" cy="434546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200"/>
              </a:spcAft>
              <a:buClrTx/>
              <a:buSzTx/>
              <a:buFont typeface="Franklin Gothic Book" panose="020B0503020102020204" pitchFamily="34" charset="0"/>
              <a:buNone/>
              <a:tabLst/>
              <a:defRPr/>
            </a:pPr>
            <a:r>
              <a:rPr kumimoji="0" lang="en-US" sz="1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We empower local medical professionals with training, funding, and resources to provide free cleft surgery and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essential care </a:t>
            </a:r>
            <a:r>
              <a:rPr kumimoji="0" lang="en-US" sz="1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         children globally. </a:t>
            </a:r>
          </a:p>
          <a:p>
            <a:pPr marL="0" marR="0" lvl="0" indent="0" algn="l" defTabSz="914400" rtl="0" eaLnBrk="1" fontAlgn="auto" latinLnBrk="0" hangingPunct="1">
              <a:lnSpc>
                <a:spcPct val="100000"/>
              </a:lnSpc>
              <a:spcBef>
                <a:spcPts val="1000"/>
              </a:spcBef>
              <a:spcAft>
                <a:spcPts val="200"/>
              </a:spcAft>
              <a:buClrTx/>
              <a:buSzTx/>
              <a:buFont typeface="Franklin Gothic Book" panose="020B0503020102020204" pitchFamily="34" charset="0"/>
              <a:buNone/>
              <a:tabLst/>
              <a:defRPr/>
            </a:pPr>
            <a:r>
              <a:rPr kumimoji="0" lang="en-US" sz="1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We advance a sustainable solution and scalable global health         model for cleft treatment, drastically improving children’s lives,  including their ability to eat, breathe, speak, and ultimately thrive</a:t>
            </a:r>
            <a:endParaRPr lang="en-US"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578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with Photo and Caption">
    <p:spTree>
      <p:nvGrpSpPr>
        <p:cNvPr id="1" name=""/>
        <p:cNvGrpSpPr/>
        <p:nvPr/>
      </p:nvGrpSpPr>
      <p:grpSpPr>
        <a:xfrm>
          <a:off x="0" y="0"/>
          <a:ext cx="0" cy="0"/>
          <a:chOff x="0" y="0"/>
          <a:chExt cx="0" cy="0"/>
        </a:xfrm>
      </p:grpSpPr>
      <p:sp>
        <p:nvSpPr>
          <p:cNvPr id="11" name="Rectangle 10" title="Background Shape">
            <a:extLst>
              <a:ext uri="{FF2B5EF4-FFF2-40B4-BE49-F238E27FC236}">
                <a16:creationId xmlns:a16="http://schemas.microsoft.com/office/drawing/2014/main" id="{E63DC882-6CA8-2741-A924-DB5C013A2503}"/>
              </a:ext>
            </a:extLst>
          </p:cNvPr>
          <p:cNvSpPr/>
          <p:nvPr userDrawn="1"/>
        </p:nvSpPr>
        <p:spPr>
          <a:xfrm>
            <a:off x="-10633" y="-10472"/>
            <a:ext cx="8202742" cy="68791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2" name="Rectangle 11" title="Background Shape">
            <a:extLst>
              <a:ext uri="{FF2B5EF4-FFF2-40B4-BE49-F238E27FC236}">
                <a16:creationId xmlns:a16="http://schemas.microsoft.com/office/drawing/2014/main" id="{04E799C6-459E-5441-9F03-393B932427BB}"/>
              </a:ext>
            </a:extLst>
          </p:cNvPr>
          <p:cNvSpPr/>
          <p:nvPr userDrawn="1"/>
        </p:nvSpPr>
        <p:spPr>
          <a:xfrm rot="5400000">
            <a:off x="6720875" y="1386874"/>
            <a:ext cx="6879104" cy="4084412"/>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4" name="Graphic 13">
            <a:extLst>
              <a:ext uri="{FF2B5EF4-FFF2-40B4-BE49-F238E27FC236}">
                <a16:creationId xmlns:a16="http://schemas.microsoft.com/office/drawing/2014/main" id="{E0E7A24A-1088-EE4C-83E9-7565DFE4A2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22471" y="6296214"/>
            <a:ext cx="726659" cy="314341"/>
          </a:xfrm>
          <a:prstGeom prst="rect">
            <a:avLst/>
          </a:prstGeom>
        </p:spPr>
      </p:pic>
      <p:sp>
        <p:nvSpPr>
          <p:cNvPr id="6" name="Picture Placeholder 2">
            <a:extLst>
              <a:ext uri="{FF2B5EF4-FFF2-40B4-BE49-F238E27FC236}">
                <a16:creationId xmlns:a16="http://schemas.microsoft.com/office/drawing/2014/main" id="{60C46757-CDAA-7344-B1F5-E6949A6410F7}"/>
              </a:ext>
            </a:extLst>
          </p:cNvPr>
          <p:cNvSpPr>
            <a:spLocks noGrp="1"/>
          </p:cNvSpPr>
          <p:nvPr>
            <p:ph type="pic" sz="quarter" idx="10"/>
          </p:nvPr>
        </p:nvSpPr>
        <p:spPr>
          <a:xfrm>
            <a:off x="8106411" y="0"/>
            <a:ext cx="4130714" cy="4511676"/>
          </a:xfrm>
          <a:noFill/>
          <a:ln>
            <a:noFill/>
          </a:ln>
        </p:spPr>
        <p:txBody>
          <a:bodyPr/>
          <a:lstStyle/>
          <a:p>
            <a:endParaRPr lang="en-US" dirty="0"/>
          </a:p>
        </p:txBody>
      </p:sp>
      <p:sp>
        <p:nvSpPr>
          <p:cNvPr id="8" name="Title 8">
            <a:extLst>
              <a:ext uri="{FF2B5EF4-FFF2-40B4-BE49-F238E27FC236}">
                <a16:creationId xmlns:a16="http://schemas.microsoft.com/office/drawing/2014/main" id="{B9C7BD08-2BEB-4F4A-9657-F91EF935FEF8}"/>
              </a:ext>
            </a:extLst>
          </p:cNvPr>
          <p:cNvSpPr>
            <a:spLocks noGrp="1"/>
          </p:cNvSpPr>
          <p:nvPr>
            <p:ph type="title" hasCustomPrompt="1"/>
          </p:nvPr>
        </p:nvSpPr>
        <p:spPr>
          <a:xfrm>
            <a:off x="1" y="3151029"/>
            <a:ext cx="8106410" cy="555942"/>
          </a:xfrm>
        </p:spPr>
        <p:txBody>
          <a:bodyPr/>
          <a:lstStyle>
            <a:lvl1pPr algn="ctr">
              <a:defRPr/>
            </a:lvl1pPr>
          </a:lstStyle>
          <a:p>
            <a:r>
              <a:rPr lang="en-US" dirty="0"/>
              <a:t>Click to add title</a:t>
            </a:r>
          </a:p>
        </p:txBody>
      </p:sp>
      <p:sp>
        <p:nvSpPr>
          <p:cNvPr id="9" name="Title 1">
            <a:extLst>
              <a:ext uri="{FF2B5EF4-FFF2-40B4-BE49-F238E27FC236}">
                <a16:creationId xmlns:a16="http://schemas.microsoft.com/office/drawing/2014/main" id="{72F66ED7-9C88-E54B-A5B7-4A002AAD4984}"/>
              </a:ext>
            </a:extLst>
          </p:cNvPr>
          <p:cNvSpPr txBox="1">
            <a:spLocks/>
          </p:cNvSpPr>
          <p:nvPr userDrawn="1"/>
        </p:nvSpPr>
        <p:spPr>
          <a:xfrm>
            <a:off x="8095785" y="4728117"/>
            <a:ext cx="4096215" cy="260624"/>
          </a:xfrm>
          <a:prstGeom prst="rect">
            <a:avLst/>
          </a:prstGeom>
        </p:spPr>
        <p:txBody>
          <a:bodyPr vert="horz" lIns="91440" tIns="45720" rIns="91440" bIns="45720" rtlCol="0" anchor="b">
            <a:noAutofit/>
          </a:bodyPr>
          <a:lstStyle>
            <a:lvl1pPr algn="l" defTabSz="914400" rtl="0" eaLnBrk="1" latinLnBrk="0" hangingPunct="1">
              <a:lnSpc>
                <a:spcPct val="89000"/>
              </a:lnSpc>
              <a:spcBef>
                <a:spcPct val="0"/>
              </a:spcBef>
              <a:buNone/>
              <a:defRPr sz="2400" kern="1200" cap="none" baseline="0">
                <a:solidFill>
                  <a:schemeClr val="bg1"/>
                </a:solidFill>
                <a:latin typeface="Gotham" pitchFamily="2" charset="0"/>
                <a:ea typeface="+mj-ea"/>
                <a:cs typeface="+mj-cs"/>
              </a:defRPr>
            </a:lvl1pPr>
          </a:lstStyle>
          <a:p>
            <a:pPr algn="ctr"/>
            <a:endParaRPr lang="en-US" b="1" i="0" dirty="0">
              <a:latin typeface="Arial" panose="020B0604020202020204" pitchFamily="34" charset="0"/>
              <a:cs typeface="Arial" panose="020B0604020202020204" pitchFamily="34" charset="0"/>
            </a:endParaRPr>
          </a:p>
        </p:txBody>
      </p:sp>
      <p:sp>
        <p:nvSpPr>
          <p:cNvPr id="13" name="Text Placeholder 3">
            <a:extLst>
              <a:ext uri="{FF2B5EF4-FFF2-40B4-BE49-F238E27FC236}">
                <a16:creationId xmlns:a16="http://schemas.microsoft.com/office/drawing/2014/main" id="{1507BA7D-D38C-B647-8A39-1019ED0AB175}"/>
              </a:ext>
            </a:extLst>
          </p:cNvPr>
          <p:cNvSpPr>
            <a:spLocks noGrp="1"/>
          </p:cNvSpPr>
          <p:nvPr>
            <p:ph type="body" sz="quarter" idx="12"/>
          </p:nvPr>
        </p:nvSpPr>
        <p:spPr>
          <a:xfrm>
            <a:off x="8096250" y="4538276"/>
            <a:ext cx="4095750" cy="423862"/>
          </a:xfrm>
        </p:spPr>
        <p:txBody>
          <a:bodyPr/>
          <a:lstStyle>
            <a:lvl1pPr algn="ctr">
              <a:buNone/>
              <a:defRPr/>
            </a:lvl1pPr>
          </a:lstStyle>
          <a:p>
            <a:pPr lvl="0"/>
            <a:r>
              <a:rPr lang="en-US" dirty="0"/>
              <a:t>Click to edit Master text styles</a:t>
            </a:r>
          </a:p>
        </p:txBody>
      </p:sp>
    </p:spTree>
    <p:extLst>
      <p:ext uri="{BB962C8B-B14F-4D97-AF65-F5344CB8AC3E}">
        <p14:creationId xmlns:p14="http://schemas.microsoft.com/office/powerpoint/2010/main" val="1953589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07A279-13BE-DD4F-A7EE-452EDD151BE0}"/>
              </a:ext>
            </a:extLst>
          </p:cNvPr>
          <p:cNvSpPr/>
          <p:nvPr userDrawn="1"/>
        </p:nvSpPr>
        <p:spPr>
          <a:xfrm>
            <a:off x="-37542" y="-10473"/>
            <a:ext cx="9144000" cy="6879105"/>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title="Background Shape">
            <a:extLst>
              <a:ext uri="{FF2B5EF4-FFF2-40B4-BE49-F238E27FC236}">
                <a16:creationId xmlns:a16="http://schemas.microsoft.com/office/drawing/2014/main" id="{9709F9E1-C7B9-0A4B-9617-211E9C35A20E}"/>
              </a:ext>
            </a:extLst>
          </p:cNvPr>
          <p:cNvSpPr/>
          <p:nvPr userDrawn="1"/>
        </p:nvSpPr>
        <p:spPr>
          <a:xfrm rot="5400000">
            <a:off x="6720875" y="1386874"/>
            <a:ext cx="6879104" cy="40844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2" name="Title 1">
            <a:extLst>
              <a:ext uri="{FF2B5EF4-FFF2-40B4-BE49-F238E27FC236}">
                <a16:creationId xmlns:a16="http://schemas.microsoft.com/office/drawing/2014/main" id="{82C04201-9FD5-C943-A348-60071C3A7035}"/>
              </a:ext>
            </a:extLst>
          </p:cNvPr>
          <p:cNvSpPr>
            <a:spLocks noGrp="1"/>
          </p:cNvSpPr>
          <p:nvPr>
            <p:ph type="ctrTitle" hasCustomPrompt="1"/>
          </p:nvPr>
        </p:nvSpPr>
        <p:spPr>
          <a:xfrm>
            <a:off x="1395664" y="2783092"/>
            <a:ext cx="9486900" cy="785671"/>
          </a:xfrm>
        </p:spPr>
        <p:txBody>
          <a:bodyPr anchor="b">
            <a:noAutofit/>
          </a:bodyPr>
          <a:lstStyle>
            <a:lvl1pPr algn="l">
              <a:defRPr sz="3200" cap="none" baseline="0">
                <a:solidFill>
                  <a:schemeClr val="bg1"/>
                </a:solidFill>
              </a:defRPr>
            </a:lvl1pPr>
          </a:lstStyle>
          <a:p>
            <a:r>
              <a:rPr lang="en-US" dirty="0"/>
              <a:t>Click to edit master title style</a:t>
            </a:r>
          </a:p>
        </p:txBody>
      </p:sp>
      <p:pic>
        <p:nvPicPr>
          <p:cNvPr id="14" name="Graphic 13">
            <a:extLst>
              <a:ext uri="{FF2B5EF4-FFF2-40B4-BE49-F238E27FC236}">
                <a16:creationId xmlns:a16="http://schemas.microsoft.com/office/drawing/2014/main" id="{0BDD54FB-0959-2A40-939A-60935983C6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22471" y="6296215"/>
            <a:ext cx="726659" cy="314341"/>
          </a:xfrm>
          <a:prstGeom prst="rect">
            <a:avLst/>
          </a:prstGeom>
        </p:spPr>
      </p:pic>
    </p:spTree>
    <p:extLst>
      <p:ext uri="{BB962C8B-B14F-4D97-AF65-F5344CB8AC3E}">
        <p14:creationId xmlns:p14="http://schemas.microsoft.com/office/powerpoint/2010/main" val="3634782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sp>
        <p:nvSpPr>
          <p:cNvPr id="7" name="Rectangle 6" title="Background Shape">
            <a:extLst>
              <a:ext uri="{FF2B5EF4-FFF2-40B4-BE49-F238E27FC236}">
                <a16:creationId xmlns:a16="http://schemas.microsoft.com/office/drawing/2014/main" id="{95C6B78C-EBA6-9041-8591-37B475CDE4A7}"/>
              </a:ext>
            </a:extLst>
          </p:cNvPr>
          <p:cNvSpPr/>
          <p:nvPr userDrawn="1"/>
        </p:nvSpPr>
        <p:spPr>
          <a:xfrm>
            <a:off x="-12032" y="-21105"/>
            <a:ext cx="8202742" cy="7069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title="Background Shape">
            <a:extLst>
              <a:ext uri="{FF2B5EF4-FFF2-40B4-BE49-F238E27FC236}">
                <a16:creationId xmlns:a16="http://schemas.microsoft.com/office/drawing/2014/main" id="{1D806CA7-532B-0A4C-AD71-62CD4D5FE928}"/>
              </a:ext>
            </a:extLst>
          </p:cNvPr>
          <p:cNvSpPr/>
          <p:nvPr userDrawn="1"/>
        </p:nvSpPr>
        <p:spPr>
          <a:xfrm rot="5400000">
            <a:off x="9796340" y="-1709858"/>
            <a:ext cx="706905" cy="408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2" name="Text Placeholder 2">
            <a:extLst>
              <a:ext uri="{FF2B5EF4-FFF2-40B4-BE49-F238E27FC236}">
                <a16:creationId xmlns:a16="http://schemas.microsoft.com/office/drawing/2014/main" id="{D4DF17DD-399E-DC46-BCC6-73C9A076B903}"/>
              </a:ext>
            </a:extLst>
          </p:cNvPr>
          <p:cNvSpPr>
            <a:spLocks noGrp="1"/>
          </p:cNvSpPr>
          <p:nvPr>
            <p:ph type="body" idx="1"/>
          </p:nvPr>
        </p:nvSpPr>
        <p:spPr>
          <a:xfrm>
            <a:off x="719659" y="1174058"/>
            <a:ext cx="9476255" cy="3808758"/>
          </a:xfrm>
        </p:spPr>
        <p:txBody>
          <a:bodyPr>
            <a:normAutofit/>
          </a:bodyPr>
          <a:lstStyle>
            <a:lvl1pPr marL="0" indent="0" algn="l">
              <a:lnSpc>
                <a:spcPct val="112000"/>
              </a:lnSpc>
              <a:spcBef>
                <a:spcPts val="0"/>
              </a:spcBef>
              <a:spcAft>
                <a:spcPts val="0"/>
              </a:spcAft>
              <a:buNone/>
              <a:defRPr sz="18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Title 8">
            <a:extLst>
              <a:ext uri="{FF2B5EF4-FFF2-40B4-BE49-F238E27FC236}">
                <a16:creationId xmlns:a16="http://schemas.microsoft.com/office/drawing/2014/main" id="{16C2B2D7-CBC7-7C4D-871A-FD81B8FD62B1}"/>
              </a:ext>
            </a:extLst>
          </p:cNvPr>
          <p:cNvSpPr>
            <a:spLocks noGrp="1"/>
          </p:cNvSpPr>
          <p:nvPr>
            <p:ph type="title"/>
          </p:nvPr>
        </p:nvSpPr>
        <p:spPr>
          <a:xfrm>
            <a:off x="719659" y="178729"/>
            <a:ext cx="9476255" cy="795496"/>
          </a:xfrm>
        </p:spPr>
        <p:txBody>
          <a:bodyPr>
            <a:normAutofit/>
          </a:bodyPr>
          <a:lstStyle>
            <a:lvl1pPr>
              <a:defRPr sz="2400"/>
            </a:lvl1pPr>
          </a:lstStyle>
          <a:p>
            <a:r>
              <a:rPr lang="en-US" dirty="0"/>
              <a:t>Click to edit Master title style</a:t>
            </a:r>
          </a:p>
        </p:txBody>
      </p:sp>
      <p:pic>
        <p:nvPicPr>
          <p:cNvPr id="8" name="Picture 7">
            <a:extLst>
              <a:ext uri="{FF2B5EF4-FFF2-40B4-BE49-F238E27FC236}">
                <a16:creationId xmlns:a16="http://schemas.microsoft.com/office/drawing/2014/main" id="{F77A5480-82BC-C64C-9E5B-361D3C4DF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9647" y="6108726"/>
            <a:ext cx="1072181" cy="625439"/>
          </a:xfrm>
          <a:prstGeom prst="rect">
            <a:avLst/>
          </a:prstGeom>
        </p:spPr>
      </p:pic>
    </p:spTree>
    <p:extLst>
      <p:ext uri="{BB962C8B-B14F-4D97-AF65-F5344CB8AC3E}">
        <p14:creationId xmlns:p14="http://schemas.microsoft.com/office/powerpoint/2010/main" val="974891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nki">
    <p:spTree>
      <p:nvGrpSpPr>
        <p:cNvPr id="1" name=""/>
        <p:cNvGrpSpPr/>
        <p:nvPr/>
      </p:nvGrpSpPr>
      <p:grpSpPr>
        <a:xfrm>
          <a:off x="0" y="0"/>
          <a:ext cx="0" cy="0"/>
          <a:chOff x="0" y="0"/>
          <a:chExt cx="0" cy="0"/>
        </a:xfrm>
      </p:grpSpPr>
      <p:sp>
        <p:nvSpPr>
          <p:cNvPr id="7" name="Rectangle 6" title="Background Shape">
            <a:extLst>
              <a:ext uri="{FF2B5EF4-FFF2-40B4-BE49-F238E27FC236}">
                <a16:creationId xmlns:a16="http://schemas.microsoft.com/office/drawing/2014/main" id="{95C6B78C-EBA6-9041-8591-37B475CDE4A7}"/>
              </a:ext>
            </a:extLst>
          </p:cNvPr>
          <p:cNvSpPr/>
          <p:nvPr userDrawn="1"/>
        </p:nvSpPr>
        <p:spPr>
          <a:xfrm>
            <a:off x="-12032" y="-21105"/>
            <a:ext cx="8202742" cy="7069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title="Background Shape">
            <a:extLst>
              <a:ext uri="{FF2B5EF4-FFF2-40B4-BE49-F238E27FC236}">
                <a16:creationId xmlns:a16="http://schemas.microsoft.com/office/drawing/2014/main" id="{1D806CA7-532B-0A4C-AD71-62CD4D5FE928}"/>
              </a:ext>
            </a:extLst>
          </p:cNvPr>
          <p:cNvSpPr/>
          <p:nvPr userDrawn="1"/>
        </p:nvSpPr>
        <p:spPr>
          <a:xfrm rot="5400000">
            <a:off x="9842463" y="-1755980"/>
            <a:ext cx="706905" cy="41766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9" name="Picture 8" descr="A group of people standing on a tennis court&#10;&#10;Description automatically generated">
            <a:extLst>
              <a:ext uri="{FF2B5EF4-FFF2-40B4-BE49-F238E27FC236}">
                <a16:creationId xmlns:a16="http://schemas.microsoft.com/office/drawing/2014/main" id="{04B7CDD8-C557-6140-BF35-4F53C67D8C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46467" y="1623060"/>
            <a:ext cx="4772154" cy="3847221"/>
          </a:xfrm>
          <a:prstGeom prst="rect">
            <a:avLst/>
          </a:prstGeom>
        </p:spPr>
      </p:pic>
      <p:pic>
        <p:nvPicPr>
          <p:cNvPr id="14" name="Picture 13" descr="A person wearing a costume&#10;&#10;Description automatically generated">
            <a:extLst>
              <a:ext uri="{FF2B5EF4-FFF2-40B4-BE49-F238E27FC236}">
                <a16:creationId xmlns:a16="http://schemas.microsoft.com/office/drawing/2014/main" id="{F2306242-B317-7841-A368-4599D606EDE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117734" y="1623060"/>
            <a:ext cx="2643111" cy="3870572"/>
          </a:xfrm>
          <a:prstGeom prst="rect">
            <a:avLst/>
          </a:prstGeom>
        </p:spPr>
      </p:pic>
      <p:pic>
        <p:nvPicPr>
          <p:cNvPr id="16" name="Picture 15" descr="A close up of two people looking at the camera&#10;&#10;Description automatically generated">
            <a:extLst>
              <a:ext uri="{FF2B5EF4-FFF2-40B4-BE49-F238E27FC236}">
                <a16:creationId xmlns:a16="http://schemas.microsoft.com/office/drawing/2014/main" id="{E23CC183-6B93-BB42-A66F-A5A811F1032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89123" y="1623060"/>
            <a:ext cx="3442990" cy="3852617"/>
          </a:xfrm>
          <a:prstGeom prst="rect">
            <a:avLst/>
          </a:prstGeom>
        </p:spPr>
      </p:pic>
      <p:sp>
        <p:nvSpPr>
          <p:cNvPr id="17" name="Title 8">
            <a:extLst>
              <a:ext uri="{FF2B5EF4-FFF2-40B4-BE49-F238E27FC236}">
                <a16:creationId xmlns:a16="http://schemas.microsoft.com/office/drawing/2014/main" id="{B4016B10-AEA9-2E42-9BF7-56FDEF182944}"/>
              </a:ext>
            </a:extLst>
          </p:cNvPr>
          <p:cNvSpPr>
            <a:spLocks noGrp="1"/>
          </p:cNvSpPr>
          <p:nvPr>
            <p:ph type="title" hasCustomPrompt="1"/>
          </p:nvPr>
        </p:nvSpPr>
        <p:spPr>
          <a:xfrm>
            <a:off x="223026" y="129858"/>
            <a:ext cx="8106410" cy="555942"/>
          </a:xfrm>
        </p:spPr>
        <p:txBody>
          <a:bodyPr/>
          <a:lstStyle>
            <a:lvl1pPr algn="ctr">
              <a:defRPr/>
            </a:lvl1pPr>
          </a:lstStyle>
          <a:p>
            <a:r>
              <a:rPr lang="en-US" dirty="0" err="1"/>
              <a:t>Pinki</a:t>
            </a:r>
            <a:r>
              <a:rPr lang="en-US" dirty="0"/>
              <a:t> </a:t>
            </a:r>
            <a:r>
              <a:rPr lang="en-US" dirty="0" err="1"/>
              <a:t>Sonkar</a:t>
            </a:r>
            <a:r>
              <a:rPr lang="en-US" dirty="0"/>
              <a:t>, A Real-world Fairytale</a:t>
            </a:r>
          </a:p>
        </p:txBody>
      </p:sp>
      <p:pic>
        <p:nvPicPr>
          <p:cNvPr id="12" name="Picture 11">
            <a:extLst>
              <a:ext uri="{FF2B5EF4-FFF2-40B4-BE49-F238E27FC236}">
                <a16:creationId xmlns:a16="http://schemas.microsoft.com/office/drawing/2014/main" id="{EA272910-77D0-5442-A297-AE68A0421A3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059647" y="6108726"/>
            <a:ext cx="1072181" cy="625439"/>
          </a:xfrm>
          <a:prstGeom prst="rect">
            <a:avLst/>
          </a:prstGeom>
        </p:spPr>
      </p:pic>
    </p:spTree>
    <p:extLst>
      <p:ext uri="{BB962C8B-B14F-4D97-AF65-F5344CB8AC3E}">
        <p14:creationId xmlns:p14="http://schemas.microsoft.com/office/powerpoint/2010/main" val="3814179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_1 Row Gallery">
    <p:spTree>
      <p:nvGrpSpPr>
        <p:cNvPr id="1" name=""/>
        <p:cNvGrpSpPr/>
        <p:nvPr/>
      </p:nvGrpSpPr>
      <p:grpSpPr>
        <a:xfrm>
          <a:off x="0" y="0"/>
          <a:ext cx="0" cy="0"/>
          <a:chOff x="0" y="0"/>
          <a:chExt cx="0" cy="0"/>
        </a:xfrm>
      </p:grpSpPr>
      <p:sp>
        <p:nvSpPr>
          <p:cNvPr id="7" name="Rectangle 6" title="Background Shape">
            <a:extLst>
              <a:ext uri="{FF2B5EF4-FFF2-40B4-BE49-F238E27FC236}">
                <a16:creationId xmlns:a16="http://schemas.microsoft.com/office/drawing/2014/main" id="{95C6B78C-EBA6-9041-8591-37B475CDE4A7}"/>
              </a:ext>
            </a:extLst>
          </p:cNvPr>
          <p:cNvSpPr/>
          <p:nvPr userDrawn="1"/>
        </p:nvSpPr>
        <p:spPr>
          <a:xfrm>
            <a:off x="-12032" y="-21105"/>
            <a:ext cx="8202742" cy="7069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title="Background Shape">
            <a:extLst>
              <a:ext uri="{FF2B5EF4-FFF2-40B4-BE49-F238E27FC236}">
                <a16:creationId xmlns:a16="http://schemas.microsoft.com/office/drawing/2014/main" id="{1D806CA7-532B-0A4C-AD71-62CD4D5FE928}"/>
              </a:ext>
            </a:extLst>
          </p:cNvPr>
          <p:cNvSpPr/>
          <p:nvPr userDrawn="1"/>
        </p:nvSpPr>
        <p:spPr>
          <a:xfrm rot="5400000">
            <a:off x="9842463" y="-1755980"/>
            <a:ext cx="706905" cy="41766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Title 2">
            <a:extLst>
              <a:ext uri="{FF2B5EF4-FFF2-40B4-BE49-F238E27FC236}">
                <a16:creationId xmlns:a16="http://schemas.microsoft.com/office/drawing/2014/main" id="{3A51E2DA-E5EF-D444-AE75-3C5F70F9C3A0}"/>
              </a:ext>
            </a:extLst>
          </p:cNvPr>
          <p:cNvSpPr>
            <a:spLocks noGrp="1"/>
          </p:cNvSpPr>
          <p:nvPr>
            <p:ph type="title"/>
          </p:nvPr>
        </p:nvSpPr>
        <p:spPr>
          <a:xfrm>
            <a:off x="719659" y="167440"/>
            <a:ext cx="9476255" cy="795496"/>
          </a:xfrm>
        </p:spPr>
        <p:txBody>
          <a:bodyPr>
            <a:normAutofit/>
          </a:bodyPr>
          <a:lstStyle/>
          <a:p>
            <a:endParaRPr lang="en-US" sz="2400" dirty="0"/>
          </a:p>
        </p:txBody>
      </p:sp>
      <p:sp>
        <p:nvSpPr>
          <p:cNvPr id="3" name="Picture Placeholder 2">
            <a:extLst>
              <a:ext uri="{FF2B5EF4-FFF2-40B4-BE49-F238E27FC236}">
                <a16:creationId xmlns:a16="http://schemas.microsoft.com/office/drawing/2014/main" id="{5F9A012F-0AEE-D840-9E67-EF7F37D47932}"/>
              </a:ext>
            </a:extLst>
          </p:cNvPr>
          <p:cNvSpPr>
            <a:spLocks noGrp="1"/>
          </p:cNvSpPr>
          <p:nvPr>
            <p:ph type="pic" sz="quarter" idx="10"/>
          </p:nvPr>
        </p:nvSpPr>
        <p:spPr>
          <a:xfrm>
            <a:off x="373379" y="1645532"/>
            <a:ext cx="3443287" cy="3848100"/>
          </a:xfrm>
          <a:noFill/>
          <a:ln>
            <a:noFill/>
          </a:ln>
        </p:spPr>
        <p:txBody>
          <a:bodyPr/>
          <a:lstStyle/>
          <a:p>
            <a:endParaRPr lang="en-US"/>
          </a:p>
        </p:txBody>
      </p:sp>
      <p:sp>
        <p:nvSpPr>
          <p:cNvPr id="12" name="Picture Placeholder 2">
            <a:extLst>
              <a:ext uri="{FF2B5EF4-FFF2-40B4-BE49-F238E27FC236}">
                <a16:creationId xmlns:a16="http://schemas.microsoft.com/office/drawing/2014/main" id="{6FC1F1B3-E2C2-C347-8EAB-46984478AFDD}"/>
              </a:ext>
            </a:extLst>
          </p:cNvPr>
          <p:cNvSpPr>
            <a:spLocks noGrp="1"/>
          </p:cNvSpPr>
          <p:nvPr>
            <p:ph type="pic" sz="quarter" idx="11"/>
          </p:nvPr>
        </p:nvSpPr>
        <p:spPr>
          <a:xfrm>
            <a:off x="4110011" y="1623060"/>
            <a:ext cx="2643111" cy="3870572"/>
          </a:xfrm>
          <a:noFill/>
          <a:ln>
            <a:noFill/>
          </a:ln>
        </p:spPr>
        <p:txBody>
          <a:bodyPr/>
          <a:lstStyle/>
          <a:p>
            <a:endParaRPr lang="en-US"/>
          </a:p>
        </p:txBody>
      </p:sp>
      <p:sp>
        <p:nvSpPr>
          <p:cNvPr id="13" name="Picture Placeholder 2">
            <a:extLst>
              <a:ext uri="{FF2B5EF4-FFF2-40B4-BE49-F238E27FC236}">
                <a16:creationId xmlns:a16="http://schemas.microsoft.com/office/drawing/2014/main" id="{8E586055-C165-374A-8735-E41A133C5884}"/>
              </a:ext>
            </a:extLst>
          </p:cNvPr>
          <p:cNvSpPr>
            <a:spLocks noGrp="1"/>
          </p:cNvSpPr>
          <p:nvPr>
            <p:ph type="pic" sz="quarter" idx="12"/>
          </p:nvPr>
        </p:nvSpPr>
        <p:spPr>
          <a:xfrm>
            <a:off x="7046467" y="1634296"/>
            <a:ext cx="4772154" cy="3870572"/>
          </a:xfrm>
          <a:noFill/>
          <a:ln>
            <a:noFill/>
          </a:ln>
        </p:spPr>
        <p:txBody>
          <a:bodyPr/>
          <a:lstStyle/>
          <a:p>
            <a:endParaRPr lang="en-US"/>
          </a:p>
        </p:txBody>
      </p:sp>
      <p:pic>
        <p:nvPicPr>
          <p:cNvPr id="14" name="Picture 13">
            <a:extLst>
              <a:ext uri="{FF2B5EF4-FFF2-40B4-BE49-F238E27FC236}">
                <a16:creationId xmlns:a16="http://schemas.microsoft.com/office/drawing/2014/main" id="{34601C1A-4D29-544E-89AC-A112C81485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9647" y="6108726"/>
            <a:ext cx="1072181" cy="625439"/>
          </a:xfrm>
          <a:prstGeom prst="rect">
            <a:avLst/>
          </a:prstGeom>
        </p:spPr>
      </p:pic>
    </p:spTree>
    <p:extLst>
      <p:ext uri="{BB962C8B-B14F-4D97-AF65-F5344CB8AC3E}">
        <p14:creationId xmlns:p14="http://schemas.microsoft.com/office/powerpoint/2010/main" val="3166815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Copy and Photo">
    <p:spTree>
      <p:nvGrpSpPr>
        <p:cNvPr id="1" name=""/>
        <p:cNvGrpSpPr/>
        <p:nvPr/>
      </p:nvGrpSpPr>
      <p:grpSpPr>
        <a:xfrm>
          <a:off x="0" y="0"/>
          <a:ext cx="0" cy="0"/>
          <a:chOff x="0" y="0"/>
          <a:chExt cx="0" cy="0"/>
        </a:xfrm>
      </p:grpSpPr>
      <p:sp>
        <p:nvSpPr>
          <p:cNvPr id="18" name="Rectangle 17" title="Background Shape">
            <a:extLst>
              <a:ext uri="{FF2B5EF4-FFF2-40B4-BE49-F238E27FC236}">
                <a16:creationId xmlns:a16="http://schemas.microsoft.com/office/drawing/2014/main" id="{43084569-E34D-144B-BA30-65326930C97D}"/>
              </a:ext>
            </a:extLst>
          </p:cNvPr>
          <p:cNvSpPr/>
          <p:nvPr userDrawn="1"/>
        </p:nvSpPr>
        <p:spPr>
          <a:xfrm>
            <a:off x="0" y="-21105"/>
            <a:ext cx="8202742" cy="6879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9" name="Rectangle 18" title="Background Shape">
            <a:extLst>
              <a:ext uri="{FF2B5EF4-FFF2-40B4-BE49-F238E27FC236}">
                <a16:creationId xmlns:a16="http://schemas.microsoft.com/office/drawing/2014/main" id="{23A352D7-6D84-DC4F-8BA3-B07183181B40}"/>
              </a:ext>
            </a:extLst>
          </p:cNvPr>
          <p:cNvSpPr/>
          <p:nvPr userDrawn="1"/>
        </p:nvSpPr>
        <p:spPr>
          <a:xfrm rot="5400000">
            <a:off x="6710242" y="1376241"/>
            <a:ext cx="6879104" cy="40844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7" name="Graphic 16">
            <a:extLst>
              <a:ext uri="{FF2B5EF4-FFF2-40B4-BE49-F238E27FC236}">
                <a16:creationId xmlns:a16="http://schemas.microsoft.com/office/drawing/2014/main" id="{313EA059-986C-B54D-B7F8-4070148DF2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35948" y="6296215"/>
            <a:ext cx="726659" cy="314341"/>
          </a:xfrm>
          <a:prstGeom prst="rect">
            <a:avLst/>
          </a:prstGeom>
        </p:spPr>
      </p:pic>
      <p:sp>
        <p:nvSpPr>
          <p:cNvPr id="6" name="Title 5">
            <a:extLst>
              <a:ext uri="{FF2B5EF4-FFF2-40B4-BE49-F238E27FC236}">
                <a16:creationId xmlns:a16="http://schemas.microsoft.com/office/drawing/2014/main" id="{C67EEF90-95EF-E44E-BF69-4429D90396D5}"/>
              </a:ext>
            </a:extLst>
          </p:cNvPr>
          <p:cNvSpPr>
            <a:spLocks noGrp="1"/>
          </p:cNvSpPr>
          <p:nvPr>
            <p:ph type="ctrTitle"/>
          </p:nvPr>
        </p:nvSpPr>
        <p:spPr>
          <a:xfrm>
            <a:off x="608623" y="316714"/>
            <a:ext cx="7117740" cy="785671"/>
          </a:xfrm>
        </p:spPr>
        <p:txBody>
          <a:bodyPr>
            <a:normAutofit/>
          </a:bodyPr>
          <a:lstStyle>
            <a:lvl1pPr>
              <a:defRPr b="1" i="0">
                <a:latin typeface="Arial" panose="020B0604020202020204" pitchFamily="34" charset="0"/>
                <a:cs typeface="Arial" panose="020B0604020202020204" pitchFamily="34" charset="0"/>
              </a:defRPr>
            </a:lvl1pPr>
          </a:lstStyle>
          <a:p>
            <a:endParaRPr lang="en-US" sz="2400" b="1" dirty="0">
              <a:latin typeface="Gotham SSm Bold" pitchFamily="2" charset="0"/>
              <a:cs typeface="Gotham SSm Bold" pitchFamily="2" charset="0"/>
            </a:endParaRPr>
          </a:p>
        </p:txBody>
      </p:sp>
      <p:sp>
        <p:nvSpPr>
          <p:cNvPr id="4" name="Text Placeholder 3">
            <a:extLst>
              <a:ext uri="{FF2B5EF4-FFF2-40B4-BE49-F238E27FC236}">
                <a16:creationId xmlns:a16="http://schemas.microsoft.com/office/drawing/2014/main" id="{3AB05A6D-F963-284B-B08A-19AA39F72D21}"/>
              </a:ext>
            </a:extLst>
          </p:cNvPr>
          <p:cNvSpPr>
            <a:spLocks noGrp="1"/>
          </p:cNvSpPr>
          <p:nvPr>
            <p:ph type="body" sz="quarter" idx="10"/>
          </p:nvPr>
        </p:nvSpPr>
        <p:spPr>
          <a:xfrm>
            <a:off x="608013" y="1256665"/>
            <a:ext cx="7118350" cy="3795395"/>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70CB45DC-5543-C849-8391-E5E10416414D}"/>
              </a:ext>
            </a:extLst>
          </p:cNvPr>
          <p:cNvSpPr>
            <a:spLocks noGrp="1"/>
          </p:cNvSpPr>
          <p:nvPr>
            <p:ph type="pic" sz="quarter" idx="11"/>
          </p:nvPr>
        </p:nvSpPr>
        <p:spPr>
          <a:xfrm>
            <a:off x="8111066" y="-20638"/>
            <a:ext cx="4080933" cy="5153026"/>
          </a:xfrm>
          <a:noFill/>
          <a:ln>
            <a:noFill/>
          </a:ln>
        </p:spPr>
        <p:txBody>
          <a:bodyPr/>
          <a:lstStyle/>
          <a:p>
            <a:endParaRPr lang="en-US"/>
          </a:p>
        </p:txBody>
      </p:sp>
    </p:spTree>
    <p:extLst>
      <p:ext uri="{BB962C8B-B14F-4D97-AF65-F5344CB8AC3E}">
        <p14:creationId xmlns:p14="http://schemas.microsoft.com/office/powerpoint/2010/main" val="236265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Our Impact">
    <p:spTree>
      <p:nvGrpSpPr>
        <p:cNvPr id="1" name=""/>
        <p:cNvGrpSpPr/>
        <p:nvPr/>
      </p:nvGrpSpPr>
      <p:grpSpPr>
        <a:xfrm>
          <a:off x="0" y="0"/>
          <a:ext cx="0" cy="0"/>
          <a:chOff x="0" y="0"/>
          <a:chExt cx="0" cy="0"/>
        </a:xfrm>
      </p:grpSpPr>
      <p:sp>
        <p:nvSpPr>
          <p:cNvPr id="7" name="Rectangle 6" title="Background Shape">
            <a:extLst>
              <a:ext uri="{FF2B5EF4-FFF2-40B4-BE49-F238E27FC236}">
                <a16:creationId xmlns:a16="http://schemas.microsoft.com/office/drawing/2014/main" id="{95C6B78C-EBA6-9041-8591-37B475CDE4A7}"/>
              </a:ext>
            </a:extLst>
          </p:cNvPr>
          <p:cNvSpPr/>
          <p:nvPr userDrawn="1"/>
        </p:nvSpPr>
        <p:spPr>
          <a:xfrm>
            <a:off x="-12032" y="-21105"/>
            <a:ext cx="8202742" cy="7069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title="Background Shape">
            <a:extLst>
              <a:ext uri="{FF2B5EF4-FFF2-40B4-BE49-F238E27FC236}">
                <a16:creationId xmlns:a16="http://schemas.microsoft.com/office/drawing/2014/main" id="{1D806CA7-532B-0A4C-AD71-62CD4D5FE928}"/>
              </a:ext>
            </a:extLst>
          </p:cNvPr>
          <p:cNvSpPr/>
          <p:nvPr userDrawn="1"/>
        </p:nvSpPr>
        <p:spPr>
          <a:xfrm rot="5400000">
            <a:off x="9842463" y="-1755980"/>
            <a:ext cx="706905" cy="41766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Title 8">
            <a:extLst>
              <a:ext uri="{FF2B5EF4-FFF2-40B4-BE49-F238E27FC236}">
                <a16:creationId xmlns:a16="http://schemas.microsoft.com/office/drawing/2014/main" id="{6E61042F-7A2F-C144-9A9B-B6D1A06EEFF0}"/>
              </a:ext>
            </a:extLst>
          </p:cNvPr>
          <p:cNvSpPr txBox="1">
            <a:spLocks/>
          </p:cNvSpPr>
          <p:nvPr userDrawn="1"/>
        </p:nvSpPr>
        <p:spPr>
          <a:xfrm>
            <a:off x="702526" y="89208"/>
            <a:ext cx="6935533" cy="555942"/>
          </a:xfrm>
          <a:prstGeom prst="rect">
            <a:avLst/>
          </a:prstGeom>
        </p:spPr>
        <p:txBody>
          <a:bodyPr vert="horz" lIns="91440" tIns="45720" rIns="91440" bIns="45720" rtlCol="0" anchor="t">
            <a:normAutofit/>
          </a:bodyPr>
          <a:lstStyle>
            <a:lvl1pPr algn="ctr" defTabSz="914400" rtl="0" eaLnBrk="1" latinLnBrk="0" hangingPunct="1">
              <a:lnSpc>
                <a:spcPct val="89000"/>
              </a:lnSpc>
              <a:spcBef>
                <a:spcPct val="0"/>
              </a:spcBef>
              <a:buNone/>
              <a:defRPr sz="3200" b="1" i="0" kern="1200" baseline="0">
                <a:solidFill>
                  <a:schemeClr val="bg1"/>
                </a:solidFill>
                <a:latin typeface="Arial" panose="020B0604020202020204" pitchFamily="34" charset="0"/>
                <a:ea typeface="+mj-ea"/>
                <a:cs typeface="Arial" panose="020B0604020202020204" pitchFamily="34" charset="0"/>
              </a:defRPr>
            </a:lvl1pPr>
          </a:lstStyle>
          <a:p>
            <a:pPr algn="l"/>
            <a:r>
              <a:rPr lang="en-US" dirty="0"/>
              <a:t>Our Impact</a:t>
            </a:r>
          </a:p>
        </p:txBody>
      </p:sp>
      <p:pic>
        <p:nvPicPr>
          <p:cNvPr id="8" name="Picture 7">
            <a:extLst>
              <a:ext uri="{FF2B5EF4-FFF2-40B4-BE49-F238E27FC236}">
                <a16:creationId xmlns:a16="http://schemas.microsoft.com/office/drawing/2014/main" id="{37EA62AA-A232-B44B-A4BD-76EF3F14EC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9647" y="6108726"/>
            <a:ext cx="1072181" cy="625439"/>
          </a:xfrm>
          <a:prstGeom prst="rect">
            <a:avLst/>
          </a:prstGeom>
        </p:spPr>
      </p:pic>
      <p:pic>
        <p:nvPicPr>
          <p:cNvPr id="11" name="Picture 10" descr="Logo, company name&#10;&#10;Description automatically generated">
            <a:extLst>
              <a:ext uri="{FF2B5EF4-FFF2-40B4-BE49-F238E27FC236}">
                <a16:creationId xmlns:a16="http://schemas.microsoft.com/office/drawing/2014/main" id="{0EB8D047-7021-784E-8B3D-1052F315DA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8518" y="-356259"/>
            <a:ext cx="10579919" cy="8175392"/>
          </a:xfrm>
          <a:prstGeom prst="rect">
            <a:avLst/>
          </a:prstGeom>
        </p:spPr>
      </p:pic>
    </p:spTree>
    <p:extLst>
      <p:ext uri="{BB962C8B-B14F-4D97-AF65-F5344CB8AC3E}">
        <p14:creationId xmlns:p14="http://schemas.microsoft.com/office/powerpoint/2010/main" val="1797506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World Map">
    <p:spTree>
      <p:nvGrpSpPr>
        <p:cNvPr id="1" name=""/>
        <p:cNvGrpSpPr/>
        <p:nvPr/>
      </p:nvGrpSpPr>
      <p:grpSpPr>
        <a:xfrm>
          <a:off x="0" y="0"/>
          <a:ext cx="0" cy="0"/>
          <a:chOff x="0" y="0"/>
          <a:chExt cx="0" cy="0"/>
        </a:xfrm>
      </p:grpSpPr>
      <p:sp>
        <p:nvSpPr>
          <p:cNvPr id="7" name="Rectangle 6" title="Background Shape">
            <a:extLst>
              <a:ext uri="{FF2B5EF4-FFF2-40B4-BE49-F238E27FC236}">
                <a16:creationId xmlns:a16="http://schemas.microsoft.com/office/drawing/2014/main" id="{95C6B78C-EBA6-9041-8591-37B475CDE4A7}"/>
              </a:ext>
            </a:extLst>
          </p:cNvPr>
          <p:cNvSpPr/>
          <p:nvPr userDrawn="1"/>
        </p:nvSpPr>
        <p:spPr>
          <a:xfrm>
            <a:off x="-12032" y="-21105"/>
            <a:ext cx="8202742" cy="7069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title="Background Shape">
            <a:extLst>
              <a:ext uri="{FF2B5EF4-FFF2-40B4-BE49-F238E27FC236}">
                <a16:creationId xmlns:a16="http://schemas.microsoft.com/office/drawing/2014/main" id="{1D806CA7-532B-0A4C-AD71-62CD4D5FE928}"/>
              </a:ext>
            </a:extLst>
          </p:cNvPr>
          <p:cNvSpPr/>
          <p:nvPr userDrawn="1"/>
        </p:nvSpPr>
        <p:spPr>
          <a:xfrm rot="5400000">
            <a:off x="9842463" y="-1755980"/>
            <a:ext cx="706905" cy="41766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 name="Title 8">
            <a:extLst>
              <a:ext uri="{FF2B5EF4-FFF2-40B4-BE49-F238E27FC236}">
                <a16:creationId xmlns:a16="http://schemas.microsoft.com/office/drawing/2014/main" id="{728DD7DA-ADED-1F41-B278-1EB4C479F730}"/>
              </a:ext>
            </a:extLst>
          </p:cNvPr>
          <p:cNvSpPr txBox="1">
            <a:spLocks/>
          </p:cNvSpPr>
          <p:nvPr userDrawn="1"/>
        </p:nvSpPr>
        <p:spPr>
          <a:xfrm>
            <a:off x="713677" y="178419"/>
            <a:ext cx="9054791" cy="568714"/>
          </a:xfrm>
          <a:prstGeom prst="rect">
            <a:avLst/>
          </a:prstGeom>
        </p:spPr>
        <p:txBody>
          <a:bodyPr vert="horz" lIns="91440" tIns="45720" rIns="91440" bIns="45720" rtlCol="0" anchor="t">
            <a:noAutofit/>
          </a:bodyPr>
          <a:lstStyle>
            <a:lvl1pPr algn="ctr" defTabSz="914400" rtl="0" eaLnBrk="1" latinLnBrk="0" hangingPunct="1">
              <a:lnSpc>
                <a:spcPct val="89000"/>
              </a:lnSpc>
              <a:spcBef>
                <a:spcPct val="0"/>
              </a:spcBef>
              <a:buNone/>
              <a:defRPr sz="3200" b="1" i="0" kern="1200" baseline="0">
                <a:solidFill>
                  <a:schemeClr val="bg1"/>
                </a:solidFill>
                <a:latin typeface="Arial" panose="020B0604020202020204" pitchFamily="34" charset="0"/>
                <a:ea typeface="+mj-ea"/>
                <a:cs typeface="Arial" panose="020B0604020202020204" pitchFamily="34" charset="0"/>
              </a:defRPr>
            </a:lvl1pPr>
          </a:lstStyle>
          <a:p>
            <a:pPr algn="l"/>
            <a:r>
              <a:rPr lang="en-US" sz="2300" dirty="0"/>
              <a:t>Showing the World the True Power of a Smile Around the globe</a:t>
            </a:r>
          </a:p>
        </p:txBody>
      </p:sp>
      <p:pic>
        <p:nvPicPr>
          <p:cNvPr id="9" name="Picture 8">
            <a:extLst>
              <a:ext uri="{FF2B5EF4-FFF2-40B4-BE49-F238E27FC236}">
                <a16:creationId xmlns:a16="http://schemas.microsoft.com/office/drawing/2014/main" id="{6E876783-D4CA-FE40-AB4B-5591AE16E8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9647" y="6108726"/>
            <a:ext cx="1072181" cy="625439"/>
          </a:xfrm>
          <a:prstGeom prst="rect">
            <a:avLst/>
          </a:prstGeom>
        </p:spPr>
      </p:pic>
      <p:pic>
        <p:nvPicPr>
          <p:cNvPr id="11" name="Picture 10" descr="Map&#10;&#10;Description automatically generated">
            <a:extLst>
              <a:ext uri="{FF2B5EF4-FFF2-40B4-BE49-F238E27FC236}">
                <a16:creationId xmlns:a16="http://schemas.microsoft.com/office/drawing/2014/main" id="{09D9981A-08F8-BD4F-A7A5-524C7FFCC0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353" y="594318"/>
            <a:ext cx="10289769" cy="6239932"/>
          </a:xfrm>
          <a:prstGeom prst="rect">
            <a:avLst/>
          </a:prstGeom>
        </p:spPr>
      </p:pic>
    </p:spTree>
    <p:extLst>
      <p:ext uri="{BB962C8B-B14F-4D97-AF65-F5344CB8AC3E}">
        <p14:creationId xmlns:p14="http://schemas.microsoft.com/office/powerpoint/2010/main" val="4269545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8CE2D-855D-AD43-AC1B-06D418CF4B6B}"/>
              </a:ext>
            </a:extLst>
          </p:cNvPr>
          <p:cNvSpPr>
            <a:spLocks noGrp="1"/>
          </p:cNvSpPr>
          <p:nvPr>
            <p:ph type="title"/>
          </p:nvPr>
        </p:nvSpPr>
        <p:spPr>
          <a:xfrm>
            <a:off x="1407696" y="3068052"/>
            <a:ext cx="9601200" cy="1485900"/>
          </a:xfrm>
        </p:spPr>
        <p:txBody>
          <a:bodyPr/>
          <a:lstStyle/>
          <a:p>
            <a:r>
              <a:rPr lang="en-US" dirty="0"/>
              <a:t>Click to edit Master title style</a:t>
            </a:r>
          </a:p>
        </p:txBody>
      </p:sp>
    </p:spTree>
    <p:extLst>
      <p:ext uri="{BB962C8B-B14F-4D97-AF65-F5344CB8AC3E}">
        <p14:creationId xmlns:p14="http://schemas.microsoft.com/office/powerpoint/2010/main" val="44825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miley Fa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8CE2D-855D-AD43-AC1B-06D418CF4B6B}"/>
              </a:ext>
            </a:extLst>
          </p:cNvPr>
          <p:cNvSpPr>
            <a:spLocks noGrp="1"/>
          </p:cNvSpPr>
          <p:nvPr>
            <p:ph type="title"/>
          </p:nvPr>
        </p:nvSpPr>
        <p:spPr>
          <a:xfrm>
            <a:off x="787764" y="685800"/>
            <a:ext cx="7317850" cy="554064"/>
          </a:xfrm>
        </p:spPr>
        <p:txBody>
          <a:bodyPr/>
          <a:lstStyle/>
          <a:p>
            <a:r>
              <a:rPr lang="en-US" dirty="0"/>
              <a:t>Click to edit Master title style</a:t>
            </a:r>
          </a:p>
        </p:txBody>
      </p:sp>
      <p:pic>
        <p:nvPicPr>
          <p:cNvPr id="5" name="Picture 4">
            <a:extLst>
              <a:ext uri="{FF2B5EF4-FFF2-40B4-BE49-F238E27FC236}">
                <a16:creationId xmlns:a16="http://schemas.microsoft.com/office/drawing/2014/main" id="{D75502B2-4348-6041-8DAB-E62933DD5AF5}"/>
              </a:ext>
            </a:extLst>
          </p:cNvPr>
          <p:cNvPicPr>
            <a:picLocks noChangeAspect="1"/>
          </p:cNvPicPr>
          <p:nvPr userDrawn="1"/>
        </p:nvPicPr>
        <p:blipFill>
          <a:blip r:embed="rId2"/>
          <a:stretch>
            <a:fillRect/>
          </a:stretch>
        </p:blipFill>
        <p:spPr>
          <a:xfrm>
            <a:off x="7320895" y="-257735"/>
            <a:ext cx="5697682" cy="7373470"/>
          </a:xfrm>
          <a:prstGeom prst="rect">
            <a:avLst/>
          </a:prstGeom>
        </p:spPr>
      </p:pic>
      <p:sp>
        <p:nvSpPr>
          <p:cNvPr id="4" name="Text Placeholder 3">
            <a:extLst>
              <a:ext uri="{FF2B5EF4-FFF2-40B4-BE49-F238E27FC236}">
                <a16:creationId xmlns:a16="http://schemas.microsoft.com/office/drawing/2014/main" id="{BBCC59F1-D896-944B-B467-F9140A35C979}"/>
              </a:ext>
            </a:extLst>
          </p:cNvPr>
          <p:cNvSpPr>
            <a:spLocks noGrp="1"/>
          </p:cNvSpPr>
          <p:nvPr>
            <p:ph type="body" sz="quarter" idx="10"/>
          </p:nvPr>
        </p:nvSpPr>
        <p:spPr>
          <a:xfrm>
            <a:off x="787764" y="1469467"/>
            <a:ext cx="7297737" cy="3582987"/>
          </a:xfrm>
          <a:noFill/>
          <a:ln>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3191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Research and Innov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8CE2D-855D-AD43-AC1B-06D418CF4B6B}"/>
              </a:ext>
            </a:extLst>
          </p:cNvPr>
          <p:cNvSpPr>
            <a:spLocks noGrp="1"/>
          </p:cNvSpPr>
          <p:nvPr>
            <p:ph type="title"/>
          </p:nvPr>
        </p:nvSpPr>
        <p:spPr>
          <a:xfrm>
            <a:off x="787764" y="685800"/>
            <a:ext cx="7317850" cy="554064"/>
          </a:xfrm>
        </p:spPr>
        <p:txBody>
          <a:bodyPr/>
          <a:lstStyle/>
          <a:p>
            <a:r>
              <a:rPr lang="en-US" dirty="0"/>
              <a:t>Click to edit Master title style</a:t>
            </a:r>
          </a:p>
        </p:txBody>
      </p:sp>
      <p:sp>
        <p:nvSpPr>
          <p:cNvPr id="4" name="Text Placeholder 3">
            <a:extLst>
              <a:ext uri="{FF2B5EF4-FFF2-40B4-BE49-F238E27FC236}">
                <a16:creationId xmlns:a16="http://schemas.microsoft.com/office/drawing/2014/main" id="{BBCC59F1-D896-944B-B467-F9140A35C979}"/>
              </a:ext>
            </a:extLst>
          </p:cNvPr>
          <p:cNvSpPr>
            <a:spLocks noGrp="1"/>
          </p:cNvSpPr>
          <p:nvPr>
            <p:ph type="body" sz="quarter" idx="10"/>
          </p:nvPr>
        </p:nvSpPr>
        <p:spPr>
          <a:xfrm>
            <a:off x="787764" y="1469467"/>
            <a:ext cx="7297737" cy="3582987"/>
          </a:xfrm>
          <a:noFill/>
          <a:ln>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Icon&#10;&#10;Description automatically generated">
            <a:extLst>
              <a:ext uri="{FF2B5EF4-FFF2-40B4-BE49-F238E27FC236}">
                <a16:creationId xmlns:a16="http://schemas.microsoft.com/office/drawing/2014/main" id="{543B3DC0-B42C-2644-98F5-E788740A145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64930" y="2208530"/>
            <a:ext cx="2465070" cy="2465070"/>
          </a:xfrm>
          <a:prstGeom prst="rect">
            <a:avLst/>
          </a:prstGeom>
        </p:spPr>
      </p:pic>
    </p:spTree>
    <p:extLst>
      <p:ext uri="{BB962C8B-B14F-4D97-AF65-F5344CB8AC3E}">
        <p14:creationId xmlns:p14="http://schemas.microsoft.com/office/powerpoint/2010/main" val="2733582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ang Li">
    <p:spTree>
      <p:nvGrpSpPr>
        <p:cNvPr id="1" name=""/>
        <p:cNvGrpSpPr/>
        <p:nvPr/>
      </p:nvGrpSpPr>
      <p:grpSpPr>
        <a:xfrm>
          <a:off x="0" y="0"/>
          <a:ext cx="0" cy="0"/>
          <a:chOff x="0" y="0"/>
          <a:chExt cx="0" cy="0"/>
        </a:xfrm>
      </p:grpSpPr>
      <p:pic>
        <p:nvPicPr>
          <p:cNvPr id="5" name="Picture 4" descr="A picture containing ground, outdoor, person, holding&#10;&#10;Description automatically generated">
            <a:extLst>
              <a:ext uri="{FF2B5EF4-FFF2-40B4-BE49-F238E27FC236}">
                <a16:creationId xmlns:a16="http://schemas.microsoft.com/office/drawing/2014/main" id="{9FC4EE48-DF87-7E43-BF6C-7464425019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43"/>
          <a:stretch/>
        </p:blipFill>
        <p:spPr>
          <a:xfrm>
            <a:off x="8096289" y="-23150"/>
            <a:ext cx="4130720" cy="4510697"/>
          </a:xfrm>
          <a:prstGeom prst="rect">
            <a:avLst/>
          </a:prstGeom>
          <a:noFill/>
        </p:spPr>
      </p:pic>
      <p:sp>
        <p:nvSpPr>
          <p:cNvPr id="7" name="Title 8">
            <a:extLst>
              <a:ext uri="{FF2B5EF4-FFF2-40B4-BE49-F238E27FC236}">
                <a16:creationId xmlns:a16="http://schemas.microsoft.com/office/drawing/2014/main" id="{C2E69B6A-217B-F84C-AF84-47CC197E0EBB}"/>
              </a:ext>
            </a:extLst>
          </p:cNvPr>
          <p:cNvSpPr txBox="1">
            <a:spLocks/>
          </p:cNvSpPr>
          <p:nvPr userDrawn="1"/>
        </p:nvSpPr>
        <p:spPr>
          <a:xfrm>
            <a:off x="8106938" y="4516240"/>
            <a:ext cx="4085062" cy="555942"/>
          </a:xfrm>
          <a:prstGeom prst="rect">
            <a:avLst/>
          </a:prstGeom>
        </p:spPr>
        <p:txBody>
          <a:bodyPr vert="horz" lIns="91440" tIns="45720" rIns="91440" bIns="45720" rtlCol="0" anchor="t">
            <a:normAutofit/>
          </a:bodyPr>
          <a:lstStyle>
            <a:lvl1pPr algn="ctr" defTabSz="914400" rtl="0" eaLnBrk="1" latinLnBrk="0" hangingPunct="1">
              <a:lnSpc>
                <a:spcPct val="89000"/>
              </a:lnSpc>
              <a:spcBef>
                <a:spcPct val="0"/>
              </a:spcBef>
              <a:buNone/>
              <a:defRPr sz="3200" b="1" i="0" kern="1200" baseline="0">
                <a:solidFill>
                  <a:schemeClr val="bg1"/>
                </a:solidFill>
                <a:latin typeface="Arial" panose="020B0604020202020204" pitchFamily="34" charset="0"/>
                <a:ea typeface="+mj-ea"/>
                <a:cs typeface="Arial" panose="020B0604020202020204" pitchFamily="34" charset="0"/>
              </a:defRPr>
            </a:lvl1pPr>
          </a:lstStyle>
          <a:p>
            <a:pPr algn="ctr"/>
            <a:r>
              <a:rPr lang="en-US" sz="2000" b="0" i="0" dirty="0">
                <a:latin typeface="Arial" panose="020B0604020202020204" pitchFamily="34" charset="0"/>
                <a:cs typeface="Arial" panose="020B0604020202020204" pitchFamily="34" charset="0"/>
              </a:rPr>
              <a:t>Wang Li</a:t>
            </a:r>
          </a:p>
        </p:txBody>
      </p:sp>
      <p:sp>
        <p:nvSpPr>
          <p:cNvPr id="6" name="Title 1">
            <a:extLst>
              <a:ext uri="{FF2B5EF4-FFF2-40B4-BE49-F238E27FC236}">
                <a16:creationId xmlns:a16="http://schemas.microsoft.com/office/drawing/2014/main" id="{166A945D-DA0B-3241-AE14-0C0006527176}"/>
              </a:ext>
            </a:extLst>
          </p:cNvPr>
          <p:cNvSpPr txBox="1">
            <a:spLocks/>
          </p:cNvSpPr>
          <p:nvPr userDrawn="1"/>
        </p:nvSpPr>
        <p:spPr>
          <a:xfrm>
            <a:off x="-1" y="2862870"/>
            <a:ext cx="8099948" cy="702734"/>
          </a:xfrm>
          <a:prstGeom prst="rect">
            <a:avLst/>
          </a:prstGeom>
        </p:spPr>
        <p:txBody>
          <a:bodyPr vert="horz" lIns="91440" tIns="45720" rIns="91440" bIns="45720" rtlCol="0" anchor="b">
            <a:noAutofit/>
          </a:bodyPr>
          <a:lstStyle>
            <a:lvl1pPr algn="l" defTabSz="914400" rtl="0" eaLnBrk="1" latinLnBrk="0" hangingPunct="1">
              <a:lnSpc>
                <a:spcPct val="89000"/>
              </a:lnSpc>
              <a:spcBef>
                <a:spcPct val="0"/>
              </a:spcBef>
              <a:buNone/>
              <a:defRPr sz="2400" kern="1200" cap="none" baseline="0">
                <a:solidFill>
                  <a:schemeClr val="bg1"/>
                </a:solidFill>
                <a:latin typeface="Gotham" pitchFamily="2" charset="0"/>
                <a:ea typeface="+mj-ea"/>
                <a:cs typeface="+mj-cs"/>
              </a:defRPr>
            </a:lvl1pPr>
          </a:lstStyle>
          <a:p>
            <a:pPr algn="ctr"/>
            <a:r>
              <a:rPr lang="en-US" sz="2900" b="1" i="0" dirty="0">
                <a:latin typeface="Arial" panose="020B0604020202020204" pitchFamily="34" charset="0"/>
                <a:cs typeface="Arial" panose="020B0604020202020204" pitchFamily="34" charset="0"/>
              </a:rPr>
              <a:t>Our First Patient</a:t>
            </a:r>
          </a:p>
        </p:txBody>
      </p:sp>
    </p:spTree>
    <p:extLst>
      <p:ext uri="{BB962C8B-B14F-4D97-AF65-F5344CB8AC3E}">
        <p14:creationId xmlns:p14="http://schemas.microsoft.com/office/powerpoint/2010/main" val="3758875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Photo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B7176-EAF2-184E-BD3C-8C0401960004}"/>
              </a:ext>
            </a:extLst>
          </p:cNvPr>
          <p:cNvSpPr>
            <a:spLocks noGrp="1"/>
          </p:cNvSpPr>
          <p:nvPr>
            <p:ph type="pic" sz="quarter" idx="10"/>
          </p:nvPr>
        </p:nvSpPr>
        <p:spPr>
          <a:xfrm>
            <a:off x="8106411" y="0"/>
            <a:ext cx="4130714" cy="4511676"/>
          </a:xfrm>
          <a:noFill/>
          <a:ln>
            <a:noFill/>
          </a:ln>
        </p:spPr>
        <p:txBody>
          <a:bodyPr/>
          <a:lstStyle/>
          <a:p>
            <a:endParaRPr lang="en-US" dirty="0"/>
          </a:p>
        </p:txBody>
      </p:sp>
      <p:sp>
        <p:nvSpPr>
          <p:cNvPr id="9" name="Title 8">
            <a:extLst>
              <a:ext uri="{FF2B5EF4-FFF2-40B4-BE49-F238E27FC236}">
                <a16:creationId xmlns:a16="http://schemas.microsoft.com/office/drawing/2014/main" id="{2D7AAC7D-103F-104B-9555-DAAA129AB4F1}"/>
              </a:ext>
            </a:extLst>
          </p:cNvPr>
          <p:cNvSpPr>
            <a:spLocks noGrp="1"/>
          </p:cNvSpPr>
          <p:nvPr>
            <p:ph type="title"/>
          </p:nvPr>
        </p:nvSpPr>
        <p:spPr>
          <a:xfrm>
            <a:off x="1" y="3151029"/>
            <a:ext cx="8106410" cy="555942"/>
          </a:xfrm>
        </p:spPr>
        <p:txBody>
          <a:bodyPr/>
          <a:lstStyle>
            <a:lvl1pPr algn="ctr">
              <a:defRPr/>
            </a:lvl1pPr>
          </a:lstStyle>
          <a:p>
            <a:r>
              <a:rPr lang="en-US" dirty="0"/>
              <a:t>Click to edit Master title style</a:t>
            </a:r>
          </a:p>
        </p:txBody>
      </p:sp>
      <p:sp>
        <p:nvSpPr>
          <p:cNvPr id="4" name="Text Placeholder 3">
            <a:extLst>
              <a:ext uri="{FF2B5EF4-FFF2-40B4-BE49-F238E27FC236}">
                <a16:creationId xmlns:a16="http://schemas.microsoft.com/office/drawing/2014/main" id="{A9D743B4-5ED5-0C4F-A78C-1323A489BD0C}"/>
              </a:ext>
            </a:extLst>
          </p:cNvPr>
          <p:cNvSpPr>
            <a:spLocks noGrp="1"/>
          </p:cNvSpPr>
          <p:nvPr>
            <p:ph type="body" sz="quarter" idx="12"/>
          </p:nvPr>
        </p:nvSpPr>
        <p:spPr>
          <a:xfrm>
            <a:off x="8106410" y="4538276"/>
            <a:ext cx="4095750" cy="423862"/>
          </a:xfrm>
        </p:spPr>
        <p:txBody>
          <a:bodyPr/>
          <a:lstStyle>
            <a:lvl1pPr algn="ctr">
              <a:buNone/>
              <a:defRPr/>
            </a:lvl1pPr>
          </a:lstStyle>
          <a:p>
            <a:pPr lvl="0"/>
            <a:r>
              <a:rPr lang="en-US" dirty="0"/>
              <a:t>Click to edit Master text styles</a:t>
            </a:r>
          </a:p>
        </p:txBody>
      </p:sp>
    </p:spTree>
    <p:extLst>
      <p:ext uri="{BB962C8B-B14F-4D97-AF65-F5344CB8AC3E}">
        <p14:creationId xmlns:p14="http://schemas.microsoft.com/office/powerpoint/2010/main" val="2765515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9659" y="1174058"/>
            <a:ext cx="9476255" cy="3808758"/>
          </a:xfrm>
        </p:spPr>
        <p:txBody>
          <a:bodyPr>
            <a:normAutofit/>
          </a:bodyPr>
          <a:lstStyle>
            <a:lvl1pPr marL="0" indent="0" algn="l">
              <a:lnSpc>
                <a:spcPct val="112000"/>
              </a:lnSpc>
              <a:spcBef>
                <a:spcPts val="0"/>
              </a:spcBef>
              <a:spcAft>
                <a:spcPts val="0"/>
              </a:spcAft>
              <a:buNone/>
              <a:defRPr sz="18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Rectangle 9" title="Background Shape">
            <a:extLst>
              <a:ext uri="{FF2B5EF4-FFF2-40B4-BE49-F238E27FC236}">
                <a16:creationId xmlns:a16="http://schemas.microsoft.com/office/drawing/2014/main" id="{9F3236B1-2180-BA43-B496-C6DD4A8D6351}"/>
              </a:ext>
            </a:extLst>
          </p:cNvPr>
          <p:cNvSpPr/>
          <p:nvPr userDrawn="1"/>
        </p:nvSpPr>
        <p:spPr>
          <a:xfrm>
            <a:off x="-12032" y="-21105"/>
            <a:ext cx="8202742" cy="706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Rectangle 10" title="Background Shape">
            <a:extLst>
              <a:ext uri="{FF2B5EF4-FFF2-40B4-BE49-F238E27FC236}">
                <a16:creationId xmlns:a16="http://schemas.microsoft.com/office/drawing/2014/main" id="{F79106CD-4C02-4446-AD29-B1890FA58ED4}"/>
              </a:ext>
            </a:extLst>
          </p:cNvPr>
          <p:cNvSpPr/>
          <p:nvPr userDrawn="1"/>
        </p:nvSpPr>
        <p:spPr>
          <a:xfrm rot="5400000">
            <a:off x="9842463" y="-1755980"/>
            <a:ext cx="706905" cy="41766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Title 8">
            <a:extLst>
              <a:ext uri="{FF2B5EF4-FFF2-40B4-BE49-F238E27FC236}">
                <a16:creationId xmlns:a16="http://schemas.microsoft.com/office/drawing/2014/main" id="{0D932311-2A3F-7345-861D-F7A5C06769BA}"/>
              </a:ext>
            </a:extLst>
          </p:cNvPr>
          <p:cNvSpPr>
            <a:spLocks noGrp="1"/>
          </p:cNvSpPr>
          <p:nvPr>
            <p:ph type="title"/>
          </p:nvPr>
        </p:nvSpPr>
        <p:spPr>
          <a:xfrm>
            <a:off x="719659" y="178729"/>
            <a:ext cx="9476255" cy="795496"/>
          </a:xfrm>
        </p:spPr>
        <p:txBody>
          <a:bodyPr>
            <a:normAutofit/>
          </a:bodyPr>
          <a:lstStyle>
            <a:lvl1pPr>
              <a:defRPr sz="2400"/>
            </a:lvl1pPr>
          </a:lstStyle>
          <a:p>
            <a:r>
              <a:rPr lang="en-US" dirty="0"/>
              <a:t>Click to edit Master title style</a:t>
            </a:r>
          </a:p>
        </p:txBody>
      </p:sp>
      <p:pic>
        <p:nvPicPr>
          <p:cNvPr id="7" name="Picture 6">
            <a:extLst>
              <a:ext uri="{FF2B5EF4-FFF2-40B4-BE49-F238E27FC236}">
                <a16:creationId xmlns:a16="http://schemas.microsoft.com/office/drawing/2014/main" id="{D57C8ACE-D9C2-EB48-BBEE-2E6DECD179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9647" y="6108726"/>
            <a:ext cx="1072181" cy="625439"/>
          </a:xfrm>
          <a:prstGeom prst="rect">
            <a:avLst/>
          </a:prstGeom>
        </p:spPr>
      </p:pic>
    </p:spTree>
    <p:extLst>
      <p:ext uri="{BB962C8B-B14F-4D97-AF65-F5344CB8AC3E}">
        <p14:creationId xmlns:p14="http://schemas.microsoft.com/office/powerpoint/2010/main" val="3578258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8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9659" y="1174058"/>
            <a:ext cx="9476255" cy="3808758"/>
          </a:xfrm>
        </p:spPr>
        <p:txBody>
          <a:bodyPr>
            <a:normAutofit/>
          </a:bodyPr>
          <a:lstStyle>
            <a:lvl1pPr marL="0" indent="0" algn="l">
              <a:lnSpc>
                <a:spcPct val="112000"/>
              </a:lnSpc>
              <a:spcBef>
                <a:spcPts val="0"/>
              </a:spcBef>
              <a:spcAft>
                <a:spcPts val="0"/>
              </a:spcAft>
              <a:buNone/>
              <a:defRPr sz="18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Rectangle 9" title="Background Shape">
            <a:extLst>
              <a:ext uri="{FF2B5EF4-FFF2-40B4-BE49-F238E27FC236}">
                <a16:creationId xmlns:a16="http://schemas.microsoft.com/office/drawing/2014/main" id="{9F3236B1-2180-BA43-B496-C6DD4A8D6351}"/>
              </a:ext>
            </a:extLst>
          </p:cNvPr>
          <p:cNvSpPr/>
          <p:nvPr userDrawn="1"/>
        </p:nvSpPr>
        <p:spPr>
          <a:xfrm>
            <a:off x="-12032" y="-21105"/>
            <a:ext cx="8202742" cy="706905"/>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Rectangle 10" title="Background Shape">
            <a:extLst>
              <a:ext uri="{FF2B5EF4-FFF2-40B4-BE49-F238E27FC236}">
                <a16:creationId xmlns:a16="http://schemas.microsoft.com/office/drawing/2014/main" id="{F79106CD-4C02-4446-AD29-B1890FA58ED4}"/>
              </a:ext>
            </a:extLst>
          </p:cNvPr>
          <p:cNvSpPr/>
          <p:nvPr userDrawn="1"/>
        </p:nvSpPr>
        <p:spPr>
          <a:xfrm rot="5400000">
            <a:off x="9806500" y="-1709858"/>
            <a:ext cx="706905" cy="40844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Title 8">
            <a:extLst>
              <a:ext uri="{FF2B5EF4-FFF2-40B4-BE49-F238E27FC236}">
                <a16:creationId xmlns:a16="http://schemas.microsoft.com/office/drawing/2014/main" id="{0D932311-2A3F-7345-861D-F7A5C06769BA}"/>
              </a:ext>
            </a:extLst>
          </p:cNvPr>
          <p:cNvSpPr>
            <a:spLocks noGrp="1"/>
          </p:cNvSpPr>
          <p:nvPr>
            <p:ph type="title"/>
          </p:nvPr>
        </p:nvSpPr>
        <p:spPr>
          <a:xfrm>
            <a:off x="719659" y="178729"/>
            <a:ext cx="9476255" cy="795496"/>
          </a:xfrm>
        </p:spPr>
        <p:txBody>
          <a:bodyPr>
            <a:normAutofit/>
          </a:bodyPr>
          <a:lstStyle>
            <a:lvl1pPr>
              <a:defRPr sz="2400"/>
            </a:lvl1pPr>
          </a:lstStyle>
          <a:p>
            <a:r>
              <a:rPr lang="en-US" dirty="0"/>
              <a:t>Click to edit Master title style</a:t>
            </a:r>
          </a:p>
        </p:txBody>
      </p:sp>
      <p:pic>
        <p:nvPicPr>
          <p:cNvPr id="7" name="Picture 6">
            <a:extLst>
              <a:ext uri="{FF2B5EF4-FFF2-40B4-BE49-F238E27FC236}">
                <a16:creationId xmlns:a16="http://schemas.microsoft.com/office/drawing/2014/main" id="{14BBD1D7-9BD0-C047-B90C-A457743982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9647" y="6108726"/>
            <a:ext cx="1072181" cy="625439"/>
          </a:xfrm>
          <a:prstGeom prst="rect">
            <a:avLst/>
          </a:prstGeom>
        </p:spPr>
      </p:pic>
    </p:spTree>
    <p:extLst>
      <p:ext uri="{BB962C8B-B14F-4D97-AF65-F5344CB8AC3E}">
        <p14:creationId xmlns:p14="http://schemas.microsoft.com/office/powerpoint/2010/main" val="2016872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Our Support Servic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D4EFB4-894D-714C-8D45-5E55B9426E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131" b="1375"/>
          <a:stretch/>
        </p:blipFill>
        <p:spPr>
          <a:xfrm>
            <a:off x="4761230" y="2286000"/>
            <a:ext cx="9762797" cy="4007145"/>
          </a:xfrm>
          <a:prstGeom prst="rect">
            <a:avLst/>
          </a:prstGeom>
        </p:spPr>
      </p:pic>
      <p:sp>
        <p:nvSpPr>
          <p:cNvPr id="10" name="Rectangle 9" title="Background Shape">
            <a:extLst>
              <a:ext uri="{FF2B5EF4-FFF2-40B4-BE49-F238E27FC236}">
                <a16:creationId xmlns:a16="http://schemas.microsoft.com/office/drawing/2014/main" id="{9F3236B1-2180-BA43-B496-C6DD4A8D6351}"/>
              </a:ext>
            </a:extLst>
          </p:cNvPr>
          <p:cNvSpPr/>
          <p:nvPr userDrawn="1"/>
        </p:nvSpPr>
        <p:spPr>
          <a:xfrm>
            <a:off x="-12032" y="-21105"/>
            <a:ext cx="8202742" cy="706905"/>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Rectangle 10" title="Background Shape">
            <a:extLst>
              <a:ext uri="{FF2B5EF4-FFF2-40B4-BE49-F238E27FC236}">
                <a16:creationId xmlns:a16="http://schemas.microsoft.com/office/drawing/2014/main" id="{F79106CD-4C02-4446-AD29-B1890FA58ED4}"/>
              </a:ext>
            </a:extLst>
          </p:cNvPr>
          <p:cNvSpPr/>
          <p:nvPr userDrawn="1"/>
        </p:nvSpPr>
        <p:spPr>
          <a:xfrm rot="5400000">
            <a:off x="9842463" y="-1755980"/>
            <a:ext cx="706905" cy="41766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7" name="Picture 6">
            <a:extLst>
              <a:ext uri="{FF2B5EF4-FFF2-40B4-BE49-F238E27FC236}">
                <a16:creationId xmlns:a16="http://schemas.microsoft.com/office/drawing/2014/main" id="{E1B042A3-73B2-CA42-A47D-B6589394AB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0168" t="18165" r="17725" b="31296"/>
          <a:stretch/>
        </p:blipFill>
        <p:spPr>
          <a:xfrm>
            <a:off x="654945" y="1155892"/>
            <a:ext cx="5509399" cy="5663000"/>
          </a:xfrm>
          <a:prstGeom prst="rect">
            <a:avLst/>
          </a:prstGeom>
        </p:spPr>
      </p:pic>
      <p:pic>
        <p:nvPicPr>
          <p:cNvPr id="13" name="Picture 12">
            <a:extLst>
              <a:ext uri="{FF2B5EF4-FFF2-40B4-BE49-F238E27FC236}">
                <a16:creationId xmlns:a16="http://schemas.microsoft.com/office/drawing/2014/main" id="{F718BA7D-3CA9-D844-9255-B55405212B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00" t="13739" r="-200" b="82441"/>
          <a:stretch/>
        </p:blipFill>
        <p:spPr>
          <a:xfrm>
            <a:off x="824839" y="933336"/>
            <a:ext cx="4637335" cy="223756"/>
          </a:xfrm>
          <a:prstGeom prst="rect">
            <a:avLst/>
          </a:prstGeom>
        </p:spPr>
      </p:pic>
      <p:sp>
        <p:nvSpPr>
          <p:cNvPr id="9" name="Text Placeholder 3">
            <a:extLst>
              <a:ext uri="{FF2B5EF4-FFF2-40B4-BE49-F238E27FC236}">
                <a16:creationId xmlns:a16="http://schemas.microsoft.com/office/drawing/2014/main" id="{471934AE-FDD8-4441-8452-B502580A5AC2}"/>
              </a:ext>
            </a:extLst>
          </p:cNvPr>
          <p:cNvSpPr>
            <a:spLocks noGrp="1"/>
          </p:cNvSpPr>
          <p:nvPr>
            <p:ph type="body" sz="quarter" idx="12" hasCustomPrompt="1"/>
          </p:nvPr>
        </p:nvSpPr>
        <p:spPr>
          <a:xfrm>
            <a:off x="602630" y="144696"/>
            <a:ext cx="6311126" cy="423862"/>
          </a:xfrm>
        </p:spPr>
        <p:txBody>
          <a:bodyPr/>
          <a:lstStyle>
            <a:lvl1pPr algn="l">
              <a:buNone/>
              <a:defRPr sz="2400" b="1" i="0">
                <a:latin typeface="Arial" panose="020B0604020202020204" pitchFamily="34" charset="0"/>
                <a:cs typeface="Arial" panose="020B0604020202020204" pitchFamily="34" charset="0"/>
              </a:defRPr>
            </a:lvl1pPr>
          </a:lstStyle>
          <a:p>
            <a:pPr lvl="0"/>
            <a:r>
              <a:rPr lang="en-US" dirty="0"/>
              <a:t>Our Support Services</a:t>
            </a:r>
          </a:p>
        </p:txBody>
      </p:sp>
      <p:pic>
        <p:nvPicPr>
          <p:cNvPr id="14" name="Picture 13">
            <a:extLst>
              <a:ext uri="{FF2B5EF4-FFF2-40B4-BE49-F238E27FC236}">
                <a16:creationId xmlns:a16="http://schemas.microsoft.com/office/drawing/2014/main" id="{BA55BEB6-9F16-C04D-8804-BF69D42218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9647" y="6108726"/>
            <a:ext cx="1072181" cy="625439"/>
          </a:xfrm>
          <a:prstGeom prst="rect">
            <a:avLst/>
          </a:prstGeom>
        </p:spPr>
      </p:pic>
    </p:spTree>
    <p:extLst>
      <p:ext uri="{BB962C8B-B14F-4D97-AF65-F5344CB8AC3E}">
        <p14:creationId xmlns:p14="http://schemas.microsoft.com/office/powerpoint/2010/main" val="2400620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ur Vision">
    <p:spTree>
      <p:nvGrpSpPr>
        <p:cNvPr id="1" name=""/>
        <p:cNvGrpSpPr/>
        <p:nvPr/>
      </p:nvGrpSpPr>
      <p:grpSpPr>
        <a:xfrm>
          <a:off x="0" y="0"/>
          <a:ext cx="0" cy="0"/>
          <a:chOff x="0" y="0"/>
          <a:chExt cx="0" cy="0"/>
        </a:xfrm>
      </p:grpSpPr>
      <p:pic>
        <p:nvPicPr>
          <p:cNvPr id="7" name="Picture Placeholder 5">
            <a:extLst>
              <a:ext uri="{FF2B5EF4-FFF2-40B4-BE49-F238E27FC236}">
                <a16:creationId xmlns:a16="http://schemas.microsoft.com/office/drawing/2014/main" id="{CE809578-EDD3-D848-B338-83D0618F81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30" y="-29496"/>
            <a:ext cx="8187070" cy="6943312"/>
          </a:xfrm>
          <a:prstGeom prst="rect">
            <a:avLst/>
          </a:prstGeom>
        </p:spPr>
      </p:pic>
      <p:sp>
        <p:nvSpPr>
          <p:cNvPr id="19" name="Rectangle 18" title="Background Shape">
            <a:extLst>
              <a:ext uri="{FF2B5EF4-FFF2-40B4-BE49-F238E27FC236}">
                <a16:creationId xmlns:a16="http://schemas.microsoft.com/office/drawing/2014/main" id="{23A352D7-6D84-DC4F-8BA3-B07183181B40}"/>
              </a:ext>
            </a:extLst>
          </p:cNvPr>
          <p:cNvSpPr/>
          <p:nvPr userDrawn="1"/>
        </p:nvSpPr>
        <p:spPr>
          <a:xfrm rot="5400000">
            <a:off x="6682792" y="1426851"/>
            <a:ext cx="6958361" cy="40600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7" name="Graphic 16">
            <a:extLst>
              <a:ext uri="{FF2B5EF4-FFF2-40B4-BE49-F238E27FC236}">
                <a16:creationId xmlns:a16="http://schemas.microsoft.com/office/drawing/2014/main" id="{313EA059-986C-B54D-B7F8-4070148DF24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35948" y="6296215"/>
            <a:ext cx="726659" cy="314341"/>
          </a:xfrm>
          <a:prstGeom prst="rect">
            <a:avLst/>
          </a:prstGeom>
        </p:spPr>
      </p:pic>
      <p:sp>
        <p:nvSpPr>
          <p:cNvPr id="8" name="Title 1">
            <a:extLst>
              <a:ext uri="{FF2B5EF4-FFF2-40B4-BE49-F238E27FC236}">
                <a16:creationId xmlns:a16="http://schemas.microsoft.com/office/drawing/2014/main" id="{265E9CFE-075B-D84D-B393-2A3B9F00A210}"/>
              </a:ext>
            </a:extLst>
          </p:cNvPr>
          <p:cNvSpPr txBox="1">
            <a:spLocks/>
          </p:cNvSpPr>
          <p:nvPr userDrawn="1"/>
        </p:nvSpPr>
        <p:spPr>
          <a:xfrm>
            <a:off x="8558907" y="1896535"/>
            <a:ext cx="3855720" cy="702734"/>
          </a:xfrm>
          <a:prstGeom prst="rect">
            <a:avLst/>
          </a:prstGeom>
        </p:spPr>
        <p:txBody>
          <a:bodyPr vert="horz" lIns="91440" tIns="45720" rIns="91440" bIns="45720" rtlCol="0" anchor="b">
            <a:noAutofit/>
          </a:bodyPr>
          <a:lstStyle>
            <a:lvl1pPr algn="l" defTabSz="914400" rtl="0" eaLnBrk="1" latinLnBrk="0" hangingPunct="1">
              <a:lnSpc>
                <a:spcPct val="89000"/>
              </a:lnSpc>
              <a:spcBef>
                <a:spcPct val="0"/>
              </a:spcBef>
              <a:buNone/>
              <a:defRPr sz="2400" kern="1200" cap="none" baseline="0">
                <a:solidFill>
                  <a:schemeClr val="bg1"/>
                </a:solidFill>
                <a:latin typeface="Gotham" pitchFamily="2" charset="0"/>
                <a:ea typeface="+mj-ea"/>
                <a:cs typeface="+mj-cs"/>
              </a:defRPr>
            </a:lvl1pPr>
          </a:lstStyle>
          <a:p>
            <a:r>
              <a:rPr lang="en-US" b="1" i="0" dirty="0">
                <a:latin typeface="Arial" panose="020B0604020202020204" pitchFamily="34" charset="0"/>
                <a:cs typeface="Arial" panose="020B0604020202020204" pitchFamily="34" charset="0"/>
              </a:rPr>
              <a:t>Our Vision</a:t>
            </a:r>
          </a:p>
        </p:txBody>
      </p:sp>
      <p:sp>
        <p:nvSpPr>
          <p:cNvPr id="9" name="Text Placeholder 3">
            <a:extLst>
              <a:ext uri="{FF2B5EF4-FFF2-40B4-BE49-F238E27FC236}">
                <a16:creationId xmlns:a16="http://schemas.microsoft.com/office/drawing/2014/main" id="{0D87B0A5-2F38-B14C-ACFA-E12570AC6CDD}"/>
              </a:ext>
            </a:extLst>
          </p:cNvPr>
          <p:cNvSpPr txBox="1">
            <a:spLocks/>
          </p:cNvSpPr>
          <p:nvPr userDrawn="1"/>
        </p:nvSpPr>
        <p:spPr>
          <a:xfrm>
            <a:off x="8570482" y="2725926"/>
            <a:ext cx="3356367" cy="4431029"/>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1800" b="0" i="0" kern="1200" baseline="0">
                <a:solidFill>
                  <a:schemeClr val="bg1"/>
                </a:solidFill>
                <a:latin typeface="Gotham SSm Book" pitchFamily="2" charset="0"/>
                <a:ea typeface="+mn-ea"/>
                <a:cs typeface="Gotham SSm Book" pitchFamily="2"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Gotham SSm Book" pitchFamily="2" charset="0"/>
                <a:ea typeface="+mn-ea"/>
                <a:cs typeface="Gotham SSm Book" pitchFamily="2"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Gotham SSm Book" pitchFamily="2" charset="0"/>
                <a:ea typeface="+mn-ea"/>
                <a:cs typeface="Gotham SSm Book" pitchFamily="2"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Gotham SSm Book" pitchFamily="2" charset="0"/>
                <a:ea typeface="+mn-ea"/>
                <a:cs typeface="Gotham SSm Book" pitchFamily="2"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Gotham SSm Book" pitchFamily="2" charset="0"/>
                <a:ea typeface="+mn-ea"/>
                <a:cs typeface="Gotham SSm Book" pitchFamily="2"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nSpc>
                <a:spcPct val="100000"/>
              </a:lnSpc>
              <a:buNone/>
            </a:pPr>
            <a:r>
              <a:rPr lang="en-US" sz="1750" b="0" i="0" dirty="0">
                <a:latin typeface="Arial" panose="020B0604020202020204" pitchFamily="34" charset="0"/>
                <a:cs typeface="Arial" panose="020B0604020202020204" pitchFamily="34" charset="0"/>
              </a:rPr>
              <a:t>Smile Train’s vision is a world where every person has access to high-quality comprehensive cleft care and is able to live a full and healthy life.</a:t>
            </a:r>
          </a:p>
        </p:txBody>
      </p:sp>
    </p:spTree>
    <p:extLst>
      <p:ext uri="{BB962C8B-B14F-4D97-AF65-F5344CB8AC3E}">
        <p14:creationId xmlns:p14="http://schemas.microsoft.com/office/powerpoint/2010/main" val="10871030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sp>
        <p:nvSpPr>
          <p:cNvPr id="16" name="Rectangle 15" title="Background Shape">
            <a:extLst>
              <a:ext uri="{FF2B5EF4-FFF2-40B4-BE49-F238E27FC236}">
                <a16:creationId xmlns:a16="http://schemas.microsoft.com/office/drawing/2014/main" id="{3F43B355-6BA3-924F-9B4C-A63E7DB90F10}"/>
              </a:ext>
            </a:extLst>
          </p:cNvPr>
          <p:cNvSpPr/>
          <p:nvPr userDrawn="1"/>
        </p:nvSpPr>
        <p:spPr>
          <a:xfrm>
            <a:off x="-12032" y="-21105"/>
            <a:ext cx="8202742" cy="7069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7" name="Rectangle 16" title="Background Shape">
            <a:extLst>
              <a:ext uri="{FF2B5EF4-FFF2-40B4-BE49-F238E27FC236}">
                <a16:creationId xmlns:a16="http://schemas.microsoft.com/office/drawing/2014/main" id="{D63FCB07-C34C-E74F-8FA7-31DBB0043529}"/>
              </a:ext>
            </a:extLst>
          </p:cNvPr>
          <p:cNvSpPr/>
          <p:nvPr userDrawn="1"/>
        </p:nvSpPr>
        <p:spPr>
          <a:xfrm rot="5400000">
            <a:off x="9842463" y="-1755980"/>
            <a:ext cx="706905" cy="4176657"/>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4" name="Text Placeholder 2">
            <a:extLst>
              <a:ext uri="{FF2B5EF4-FFF2-40B4-BE49-F238E27FC236}">
                <a16:creationId xmlns:a16="http://schemas.microsoft.com/office/drawing/2014/main" id="{397793BE-0F85-7D4F-B34C-9E04AD9365E3}"/>
              </a:ext>
            </a:extLst>
          </p:cNvPr>
          <p:cNvSpPr>
            <a:spLocks noGrp="1"/>
          </p:cNvSpPr>
          <p:nvPr>
            <p:ph type="body" idx="1"/>
          </p:nvPr>
        </p:nvSpPr>
        <p:spPr>
          <a:xfrm>
            <a:off x="719659" y="1174058"/>
            <a:ext cx="9476255" cy="3808758"/>
          </a:xfrm>
        </p:spPr>
        <p:txBody>
          <a:bodyPr>
            <a:normAutofit/>
          </a:bodyPr>
          <a:lstStyle>
            <a:lvl1pPr marL="0" indent="0" algn="l">
              <a:lnSpc>
                <a:spcPct val="112000"/>
              </a:lnSpc>
              <a:spcBef>
                <a:spcPts val="0"/>
              </a:spcBef>
              <a:spcAft>
                <a:spcPts val="0"/>
              </a:spcAft>
              <a:buNone/>
              <a:defRPr sz="18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5" name="Title 8">
            <a:extLst>
              <a:ext uri="{FF2B5EF4-FFF2-40B4-BE49-F238E27FC236}">
                <a16:creationId xmlns:a16="http://schemas.microsoft.com/office/drawing/2014/main" id="{1542DC2D-399B-BE48-86DC-0F2A8E3D0EC8}"/>
              </a:ext>
            </a:extLst>
          </p:cNvPr>
          <p:cNvSpPr>
            <a:spLocks noGrp="1"/>
          </p:cNvSpPr>
          <p:nvPr>
            <p:ph type="title"/>
          </p:nvPr>
        </p:nvSpPr>
        <p:spPr>
          <a:xfrm>
            <a:off x="719659" y="178729"/>
            <a:ext cx="9476255" cy="795496"/>
          </a:xfrm>
        </p:spPr>
        <p:txBody>
          <a:bodyPr>
            <a:normAutofit/>
          </a:bodyPr>
          <a:lstStyle>
            <a:lvl1pPr>
              <a:defRPr sz="2400"/>
            </a:lvl1pPr>
          </a:lstStyle>
          <a:p>
            <a:r>
              <a:rPr lang="en-US" dirty="0"/>
              <a:t>Click to edit Master title style</a:t>
            </a:r>
          </a:p>
        </p:txBody>
      </p:sp>
      <p:pic>
        <p:nvPicPr>
          <p:cNvPr id="7" name="Picture 6">
            <a:extLst>
              <a:ext uri="{FF2B5EF4-FFF2-40B4-BE49-F238E27FC236}">
                <a16:creationId xmlns:a16="http://schemas.microsoft.com/office/drawing/2014/main" id="{C3EE9AA1-37F2-EE4C-A904-F58B227F06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9647" y="6108726"/>
            <a:ext cx="1072181" cy="625439"/>
          </a:xfrm>
          <a:prstGeom prst="rect">
            <a:avLst/>
          </a:prstGeom>
        </p:spPr>
      </p:pic>
    </p:spTree>
    <p:extLst>
      <p:ext uri="{BB962C8B-B14F-4D97-AF65-F5344CB8AC3E}">
        <p14:creationId xmlns:p14="http://schemas.microsoft.com/office/powerpoint/2010/main" val="248598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13" name="Rectangle 12" title="Background Shape">
            <a:extLst>
              <a:ext uri="{FF2B5EF4-FFF2-40B4-BE49-F238E27FC236}">
                <a16:creationId xmlns:a16="http://schemas.microsoft.com/office/drawing/2014/main" id="{C4799787-63FC-6F46-BB61-BBE635B2CFD6}"/>
              </a:ext>
            </a:extLst>
          </p:cNvPr>
          <p:cNvSpPr/>
          <p:nvPr userDrawn="1"/>
        </p:nvSpPr>
        <p:spPr>
          <a:xfrm>
            <a:off x="-12032" y="-21105"/>
            <a:ext cx="8202742" cy="7069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4" name="Rectangle 13" title="Background Shape">
            <a:extLst>
              <a:ext uri="{FF2B5EF4-FFF2-40B4-BE49-F238E27FC236}">
                <a16:creationId xmlns:a16="http://schemas.microsoft.com/office/drawing/2014/main" id="{F14DF91E-8F31-DE4B-B68B-B362604AC049}"/>
              </a:ext>
            </a:extLst>
          </p:cNvPr>
          <p:cNvSpPr/>
          <p:nvPr userDrawn="1"/>
        </p:nvSpPr>
        <p:spPr>
          <a:xfrm rot="5400000">
            <a:off x="9842463" y="-1755980"/>
            <a:ext cx="706905" cy="4176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5" name="Text Placeholder 2">
            <a:extLst>
              <a:ext uri="{FF2B5EF4-FFF2-40B4-BE49-F238E27FC236}">
                <a16:creationId xmlns:a16="http://schemas.microsoft.com/office/drawing/2014/main" id="{5285BA91-08BF-3242-BFAA-0BD47DB19BC2}"/>
              </a:ext>
            </a:extLst>
          </p:cNvPr>
          <p:cNvSpPr>
            <a:spLocks noGrp="1"/>
          </p:cNvSpPr>
          <p:nvPr>
            <p:ph type="body" idx="13"/>
          </p:nvPr>
        </p:nvSpPr>
        <p:spPr>
          <a:xfrm>
            <a:off x="719659" y="1174058"/>
            <a:ext cx="9476255" cy="3808758"/>
          </a:xfrm>
        </p:spPr>
        <p:txBody>
          <a:bodyPr>
            <a:normAutofit/>
          </a:bodyPr>
          <a:lstStyle>
            <a:lvl1pPr marL="0" indent="0" algn="l">
              <a:lnSpc>
                <a:spcPct val="112000"/>
              </a:lnSpc>
              <a:spcBef>
                <a:spcPts val="0"/>
              </a:spcBef>
              <a:spcAft>
                <a:spcPts val="0"/>
              </a:spcAft>
              <a:buNone/>
              <a:defRPr sz="18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a:extLst>
              <a:ext uri="{FF2B5EF4-FFF2-40B4-BE49-F238E27FC236}">
                <a16:creationId xmlns:a16="http://schemas.microsoft.com/office/drawing/2014/main" id="{58116483-44F7-3548-80EB-06FC83DF4C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9647" y="6108726"/>
            <a:ext cx="1072181" cy="625439"/>
          </a:xfrm>
          <a:prstGeom prst="rect">
            <a:avLst/>
          </a:prstGeom>
        </p:spPr>
      </p:pic>
    </p:spTree>
    <p:extLst>
      <p:ext uri="{BB962C8B-B14F-4D97-AF65-F5344CB8AC3E}">
        <p14:creationId xmlns:p14="http://schemas.microsoft.com/office/powerpoint/2010/main" val="474636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ogo and Title in Red Layout">
    <p:spTree>
      <p:nvGrpSpPr>
        <p:cNvPr id="1" name=""/>
        <p:cNvGrpSpPr/>
        <p:nvPr/>
      </p:nvGrpSpPr>
      <p:grpSpPr>
        <a:xfrm>
          <a:off x="0" y="0"/>
          <a:ext cx="0" cy="0"/>
          <a:chOff x="0" y="0"/>
          <a:chExt cx="0" cy="0"/>
        </a:xfrm>
      </p:grpSpPr>
      <p:sp>
        <p:nvSpPr>
          <p:cNvPr id="11" name="Rectangle 10" title="Background Shape">
            <a:extLst>
              <a:ext uri="{FF2B5EF4-FFF2-40B4-BE49-F238E27FC236}">
                <a16:creationId xmlns:a16="http://schemas.microsoft.com/office/drawing/2014/main" id="{780C69B3-2441-8242-BB5E-B5D20EB9119B}"/>
              </a:ext>
            </a:extLst>
          </p:cNvPr>
          <p:cNvSpPr/>
          <p:nvPr userDrawn="1"/>
        </p:nvSpPr>
        <p:spPr>
          <a:xfrm>
            <a:off x="-12032" y="-21105"/>
            <a:ext cx="8202742" cy="706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 name="Rectangle 12" title="Background Shape">
            <a:extLst>
              <a:ext uri="{FF2B5EF4-FFF2-40B4-BE49-F238E27FC236}">
                <a16:creationId xmlns:a16="http://schemas.microsoft.com/office/drawing/2014/main" id="{9430A33E-2441-E44E-8716-8EA542712A42}"/>
              </a:ext>
            </a:extLst>
          </p:cNvPr>
          <p:cNvSpPr/>
          <p:nvPr userDrawn="1"/>
        </p:nvSpPr>
        <p:spPr>
          <a:xfrm rot="5400000">
            <a:off x="9842463" y="-1755980"/>
            <a:ext cx="706905" cy="41766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 name="Title 8">
            <a:extLst>
              <a:ext uri="{FF2B5EF4-FFF2-40B4-BE49-F238E27FC236}">
                <a16:creationId xmlns:a16="http://schemas.microsoft.com/office/drawing/2014/main" id="{2D1CA6F8-E0C7-4147-B6B1-8E2048BFE33F}"/>
              </a:ext>
            </a:extLst>
          </p:cNvPr>
          <p:cNvSpPr>
            <a:spLocks noGrp="1"/>
          </p:cNvSpPr>
          <p:nvPr>
            <p:ph type="title"/>
          </p:nvPr>
        </p:nvSpPr>
        <p:spPr>
          <a:xfrm>
            <a:off x="5102860" y="2960197"/>
            <a:ext cx="6784340" cy="1282019"/>
          </a:xfrm>
        </p:spPr>
        <p:txBody>
          <a:bodyPr>
            <a:normAutofit/>
          </a:bodyPr>
          <a:lstStyle>
            <a:lvl1pPr>
              <a:defRPr sz="3600" b="1"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a:extLst>
              <a:ext uri="{FF2B5EF4-FFF2-40B4-BE49-F238E27FC236}">
                <a16:creationId xmlns:a16="http://schemas.microsoft.com/office/drawing/2014/main" id="{975506E7-57C1-734D-917B-9C0C2E896F1B}"/>
              </a:ext>
            </a:extLst>
          </p:cNvPr>
          <p:cNvPicPr>
            <a:picLocks noChangeAspect="1"/>
          </p:cNvPicPr>
          <p:nvPr userDrawn="1"/>
        </p:nvPicPr>
        <p:blipFill>
          <a:blip r:embed="rId2"/>
          <a:stretch>
            <a:fillRect/>
          </a:stretch>
        </p:blipFill>
        <p:spPr>
          <a:xfrm>
            <a:off x="1642483" y="2400300"/>
            <a:ext cx="3460376" cy="2018553"/>
          </a:xfrm>
          <a:prstGeom prst="rect">
            <a:avLst/>
          </a:prstGeom>
        </p:spPr>
      </p:pic>
      <p:cxnSp>
        <p:nvCxnSpPr>
          <p:cNvPr id="14" name="Straight Connector 13">
            <a:extLst>
              <a:ext uri="{FF2B5EF4-FFF2-40B4-BE49-F238E27FC236}">
                <a16:creationId xmlns:a16="http://schemas.microsoft.com/office/drawing/2014/main" id="{01EB34C5-0AF6-4540-B64E-6503024BDF87}"/>
              </a:ext>
            </a:extLst>
          </p:cNvPr>
          <p:cNvCxnSpPr>
            <a:cxnSpLocks/>
          </p:cNvCxnSpPr>
          <p:nvPr userDrawn="1"/>
        </p:nvCxnSpPr>
        <p:spPr>
          <a:xfrm>
            <a:off x="4909221" y="2860900"/>
            <a:ext cx="0" cy="114387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07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ustom_Intro Slide with Logo ">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D932311-2A3F-7345-861D-F7A5C06769BA}"/>
              </a:ext>
            </a:extLst>
          </p:cNvPr>
          <p:cNvSpPr>
            <a:spLocks noGrp="1"/>
          </p:cNvSpPr>
          <p:nvPr>
            <p:ph type="title" hasCustomPrompt="1"/>
          </p:nvPr>
        </p:nvSpPr>
        <p:spPr>
          <a:xfrm>
            <a:off x="5102860" y="2960197"/>
            <a:ext cx="6784340" cy="1282019"/>
          </a:xfrm>
        </p:spPr>
        <p:txBody>
          <a:bodyPr>
            <a:normAutofit/>
          </a:bodyPr>
          <a:lstStyle>
            <a:lvl1pPr>
              <a:defRPr sz="3600" b="1" i="0">
                <a:solidFill>
                  <a:schemeClr val="tx2"/>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pic>
        <p:nvPicPr>
          <p:cNvPr id="8" name="Picture 7">
            <a:extLst>
              <a:ext uri="{FF2B5EF4-FFF2-40B4-BE49-F238E27FC236}">
                <a16:creationId xmlns:a16="http://schemas.microsoft.com/office/drawing/2014/main" id="{0C147086-7F29-AA4B-8390-B0B8A83B37B4}"/>
              </a:ext>
            </a:extLst>
          </p:cNvPr>
          <p:cNvPicPr>
            <a:picLocks noChangeAspect="1"/>
          </p:cNvPicPr>
          <p:nvPr userDrawn="1"/>
        </p:nvPicPr>
        <p:blipFill>
          <a:blip r:embed="rId2"/>
          <a:stretch>
            <a:fillRect/>
          </a:stretch>
        </p:blipFill>
        <p:spPr>
          <a:xfrm>
            <a:off x="1642483" y="2400300"/>
            <a:ext cx="3460376" cy="2018553"/>
          </a:xfrm>
          <a:prstGeom prst="rect">
            <a:avLst/>
          </a:prstGeom>
        </p:spPr>
      </p:pic>
      <p:cxnSp>
        <p:nvCxnSpPr>
          <p:cNvPr id="10" name="Straight Connector 9">
            <a:extLst>
              <a:ext uri="{FF2B5EF4-FFF2-40B4-BE49-F238E27FC236}">
                <a16:creationId xmlns:a16="http://schemas.microsoft.com/office/drawing/2014/main" id="{1AF06390-FC0B-F249-BEB0-D64A2C46914B}"/>
              </a:ext>
            </a:extLst>
          </p:cNvPr>
          <p:cNvCxnSpPr>
            <a:cxnSpLocks/>
          </p:cNvCxnSpPr>
          <p:nvPr userDrawn="1"/>
        </p:nvCxnSpPr>
        <p:spPr>
          <a:xfrm>
            <a:off x="4909221" y="2860900"/>
            <a:ext cx="0" cy="114387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title="Background Shape">
            <a:extLst>
              <a:ext uri="{FF2B5EF4-FFF2-40B4-BE49-F238E27FC236}">
                <a16:creationId xmlns:a16="http://schemas.microsoft.com/office/drawing/2014/main" id="{3ADDFA29-1B7E-364D-B74E-9C7769F8395A}"/>
              </a:ext>
            </a:extLst>
          </p:cNvPr>
          <p:cNvSpPr/>
          <p:nvPr userDrawn="1"/>
        </p:nvSpPr>
        <p:spPr>
          <a:xfrm>
            <a:off x="-12032" y="-21105"/>
            <a:ext cx="8202742" cy="7069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2" name="Rectangle 11" title="Background Shape">
            <a:extLst>
              <a:ext uri="{FF2B5EF4-FFF2-40B4-BE49-F238E27FC236}">
                <a16:creationId xmlns:a16="http://schemas.microsoft.com/office/drawing/2014/main" id="{806B29F3-FBF1-A540-9998-EAA95DFEFAA6}"/>
              </a:ext>
            </a:extLst>
          </p:cNvPr>
          <p:cNvSpPr/>
          <p:nvPr userDrawn="1"/>
        </p:nvSpPr>
        <p:spPr>
          <a:xfrm rot="5400000">
            <a:off x="9842463" y="-1755980"/>
            <a:ext cx="706905" cy="41766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6355061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tro Slide with Logo and taglin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147086-7F29-AA4B-8390-B0B8A83B37B4}"/>
              </a:ext>
            </a:extLst>
          </p:cNvPr>
          <p:cNvPicPr>
            <a:picLocks noChangeAspect="1"/>
          </p:cNvPicPr>
          <p:nvPr userDrawn="1"/>
        </p:nvPicPr>
        <p:blipFill>
          <a:blip r:embed="rId2"/>
          <a:stretch>
            <a:fillRect/>
          </a:stretch>
        </p:blipFill>
        <p:spPr>
          <a:xfrm>
            <a:off x="1642483" y="2400300"/>
            <a:ext cx="3460376" cy="2018553"/>
          </a:xfrm>
          <a:prstGeom prst="rect">
            <a:avLst/>
          </a:prstGeom>
        </p:spPr>
      </p:pic>
      <p:cxnSp>
        <p:nvCxnSpPr>
          <p:cNvPr id="10" name="Straight Connector 9">
            <a:extLst>
              <a:ext uri="{FF2B5EF4-FFF2-40B4-BE49-F238E27FC236}">
                <a16:creationId xmlns:a16="http://schemas.microsoft.com/office/drawing/2014/main" id="{1AF06390-FC0B-F249-BEB0-D64A2C46914B}"/>
              </a:ext>
            </a:extLst>
          </p:cNvPr>
          <p:cNvCxnSpPr>
            <a:cxnSpLocks/>
          </p:cNvCxnSpPr>
          <p:nvPr userDrawn="1"/>
        </p:nvCxnSpPr>
        <p:spPr>
          <a:xfrm>
            <a:off x="4909221" y="2860900"/>
            <a:ext cx="0" cy="114387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title="Background Shape">
            <a:extLst>
              <a:ext uri="{FF2B5EF4-FFF2-40B4-BE49-F238E27FC236}">
                <a16:creationId xmlns:a16="http://schemas.microsoft.com/office/drawing/2014/main" id="{3ADDFA29-1B7E-364D-B74E-9C7769F8395A}"/>
              </a:ext>
            </a:extLst>
          </p:cNvPr>
          <p:cNvSpPr/>
          <p:nvPr userDrawn="1"/>
        </p:nvSpPr>
        <p:spPr>
          <a:xfrm>
            <a:off x="-12032" y="-21105"/>
            <a:ext cx="8202742" cy="7069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2" name="Rectangle 11" title="Background Shape">
            <a:extLst>
              <a:ext uri="{FF2B5EF4-FFF2-40B4-BE49-F238E27FC236}">
                <a16:creationId xmlns:a16="http://schemas.microsoft.com/office/drawing/2014/main" id="{806B29F3-FBF1-A540-9998-EAA95DFEFAA6}"/>
              </a:ext>
            </a:extLst>
          </p:cNvPr>
          <p:cNvSpPr/>
          <p:nvPr userDrawn="1"/>
        </p:nvSpPr>
        <p:spPr>
          <a:xfrm rot="5400000">
            <a:off x="9796340" y="-1709858"/>
            <a:ext cx="706905" cy="408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Title 1">
            <a:extLst>
              <a:ext uri="{FF2B5EF4-FFF2-40B4-BE49-F238E27FC236}">
                <a16:creationId xmlns:a16="http://schemas.microsoft.com/office/drawing/2014/main" id="{8A2B90F9-4134-F343-AC96-81B61C7870B7}"/>
              </a:ext>
            </a:extLst>
          </p:cNvPr>
          <p:cNvSpPr txBox="1">
            <a:spLocks/>
          </p:cNvSpPr>
          <p:nvPr userDrawn="1"/>
        </p:nvSpPr>
        <p:spPr>
          <a:xfrm>
            <a:off x="5078209" y="2849816"/>
            <a:ext cx="9476255" cy="795496"/>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3200" kern="1200" baseline="0">
                <a:solidFill>
                  <a:schemeClr val="bg1"/>
                </a:solidFill>
                <a:latin typeface="Gotham" pitchFamily="2" charset="0"/>
                <a:ea typeface="+mj-ea"/>
                <a:cs typeface="+mj-cs"/>
              </a:defRPr>
            </a:lvl1pPr>
          </a:lstStyle>
          <a:p>
            <a:pPr>
              <a:lnSpc>
                <a:spcPct val="100000"/>
              </a:lnSpc>
            </a:pPr>
            <a:r>
              <a:rPr lang="en-US" sz="3600" b="1" i="0" dirty="0">
                <a:solidFill>
                  <a:schemeClr val="tx2"/>
                </a:solidFill>
                <a:latin typeface="Arial" panose="020B0604020202020204" pitchFamily="34" charset="0"/>
                <a:cs typeface="Arial" panose="020B0604020202020204" pitchFamily="34" charset="0"/>
              </a:rPr>
              <a:t>Changing the World </a:t>
            </a:r>
            <a:br>
              <a:rPr lang="en-US" sz="3600" b="1" i="0" dirty="0">
                <a:solidFill>
                  <a:schemeClr val="tx2"/>
                </a:solidFill>
                <a:latin typeface="Arial" panose="020B0604020202020204" pitchFamily="34" charset="0"/>
                <a:cs typeface="Arial" panose="020B0604020202020204" pitchFamily="34" charset="0"/>
              </a:rPr>
            </a:br>
            <a:r>
              <a:rPr lang="en-US" sz="3600" b="1" i="0" dirty="0">
                <a:solidFill>
                  <a:schemeClr val="tx2"/>
                </a:solidFill>
                <a:latin typeface="Arial" panose="020B0604020202020204" pitchFamily="34" charset="0"/>
                <a:cs typeface="Arial" panose="020B0604020202020204" pitchFamily="34" charset="0"/>
              </a:rPr>
              <a:t>One Smile At a Time</a:t>
            </a:r>
          </a:p>
        </p:txBody>
      </p:sp>
    </p:spTree>
    <p:extLst>
      <p:ext uri="{BB962C8B-B14F-4D97-AF65-F5344CB8AC3E}">
        <p14:creationId xmlns:p14="http://schemas.microsoft.com/office/powerpoint/2010/main" val="1662974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1371600" y="2285999"/>
            <a:ext cx="4447786" cy="3581401"/>
          </a:xfrm>
        </p:spPr>
        <p:txBody>
          <a:bodyPr>
            <a:normAutofit/>
          </a:bodyPr>
          <a:lstStyle>
            <a:lvl1pPr>
              <a:defRPr sz="1600" b="0" i="0" baseline="0">
                <a:solidFill>
                  <a:schemeClr val="bg1"/>
                </a:solidFill>
                <a:latin typeface="Gotham SSm Book" pitchFamily="2" charset="0"/>
                <a:cs typeface="Gotham SSm Book" pitchFamily="2" charset="0"/>
              </a:defRPr>
            </a:lvl1pPr>
            <a:lvl2pPr>
              <a:defRPr sz="1600" b="0" i="0" baseline="0">
                <a:solidFill>
                  <a:schemeClr val="bg1"/>
                </a:solidFill>
                <a:latin typeface="Gotham SSm Book" pitchFamily="2" charset="0"/>
                <a:cs typeface="Gotham SSm Book" pitchFamily="2" charset="0"/>
              </a:defRPr>
            </a:lvl2pPr>
            <a:lvl3pPr>
              <a:defRPr sz="1600" b="0" i="0" baseline="0">
                <a:solidFill>
                  <a:schemeClr val="bg1"/>
                </a:solidFill>
                <a:latin typeface="Gotham SSm Book" pitchFamily="2" charset="0"/>
                <a:cs typeface="Gotham SSm Book" pitchFamily="2" charset="0"/>
              </a:defRPr>
            </a:lvl3pPr>
            <a:lvl4pPr>
              <a:defRPr sz="1600" b="0" i="0" baseline="0">
                <a:solidFill>
                  <a:schemeClr val="bg1"/>
                </a:solidFill>
                <a:latin typeface="Gotham SSm Book" pitchFamily="2" charset="0"/>
                <a:cs typeface="Gotham SSm Book" pitchFamily="2" charset="0"/>
              </a:defRPr>
            </a:lvl4pPr>
            <a:lvl5pPr>
              <a:defRPr sz="1600" b="0" i="0" baseline="0">
                <a:solidFill>
                  <a:schemeClr val="bg1"/>
                </a:solidFill>
                <a:latin typeface="Gotham SSm Book" pitchFamily="2" charset="0"/>
                <a:cs typeface="Gotham SS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25403" y="2285999"/>
            <a:ext cx="4447786" cy="3581401"/>
          </a:xfrm>
        </p:spPr>
        <p:txBody>
          <a:bodyPr>
            <a:normAutofit/>
          </a:bodyPr>
          <a:lstStyle>
            <a:lvl1pPr>
              <a:defRPr sz="1600" b="0" i="0">
                <a:solidFill>
                  <a:schemeClr val="bg1"/>
                </a:solidFill>
                <a:latin typeface="Gotham SSm Book" pitchFamily="2" charset="0"/>
                <a:cs typeface="Gotham SSm Book" pitchFamily="2" charset="0"/>
              </a:defRPr>
            </a:lvl1pPr>
            <a:lvl2pPr>
              <a:defRPr sz="1600" b="0" i="0">
                <a:solidFill>
                  <a:schemeClr val="bg1"/>
                </a:solidFill>
                <a:latin typeface="Gotham SSm Book" pitchFamily="2" charset="0"/>
                <a:cs typeface="Gotham SSm Book" pitchFamily="2" charset="0"/>
              </a:defRPr>
            </a:lvl2pPr>
            <a:lvl3pPr>
              <a:defRPr sz="1600" b="0" i="0">
                <a:solidFill>
                  <a:schemeClr val="bg1"/>
                </a:solidFill>
                <a:latin typeface="Gotham SSm Book" pitchFamily="2" charset="0"/>
                <a:cs typeface="Gotham SSm Book" pitchFamily="2" charset="0"/>
              </a:defRPr>
            </a:lvl3pPr>
            <a:lvl4pPr>
              <a:defRPr sz="1600" b="0" i="0">
                <a:solidFill>
                  <a:schemeClr val="bg1"/>
                </a:solidFill>
                <a:latin typeface="Gotham SSm Book" pitchFamily="2" charset="0"/>
                <a:cs typeface="Gotham SSm Book" pitchFamily="2" charset="0"/>
              </a:defRPr>
            </a:lvl4pPr>
            <a:lvl5pPr>
              <a:defRPr sz="1600" b="0" i="0">
                <a:solidFill>
                  <a:schemeClr val="bg1"/>
                </a:solidFill>
                <a:latin typeface="Gotham SSm Book" pitchFamily="2" charset="0"/>
                <a:cs typeface="Gotham SS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31330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050460-DD1D-3E4B-97A6-FE43A0C59078}"/>
              </a:ext>
            </a:extLst>
          </p:cNvPr>
          <p:cNvSpPr>
            <a:spLocks noGrp="1"/>
          </p:cNvSpPr>
          <p:nvPr>
            <p:ph type="pic" sz="quarter" idx="13"/>
          </p:nvPr>
        </p:nvSpPr>
        <p:spPr>
          <a:xfrm>
            <a:off x="1371600" y="685800"/>
            <a:ext cx="4613275" cy="5181600"/>
          </a:xfrm>
        </p:spPr>
        <p:txBody>
          <a:bodyPr/>
          <a:lstStyle/>
          <a:p>
            <a:r>
              <a:rPr lang="en-US" dirty="0"/>
              <a:t>Click icon to add picture</a:t>
            </a:r>
          </a:p>
        </p:txBody>
      </p:sp>
      <p:sp>
        <p:nvSpPr>
          <p:cNvPr id="10" name="Picture Placeholder 8">
            <a:extLst>
              <a:ext uri="{FF2B5EF4-FFF2-40B4-BE49-F238E27FC236}">
                <a16:creationId xmlns:a16="http://schemas.microsoft.com/office/drawing/2014/main" id="{9F58D383-F14B-2D4E-A5C1-F64908F23028}"/>
              </a:ext>
            </a:extLst>
          </p:cNvPr>
          <p:cNvSpPr>
            <a:spLocks noGrp="1"/>
          </p:cNvSpPr>
          <p:nvPr>
            <p:ph type="pic" sz="quarter" idx="14"/>
          </p:nvPr>
        </p:nvSpPr>
        <p:spPr>
          <a:xfrm>
            <a:off x="6360160" y="695960"/>
            <a:ext cx="4613275" cy="5181600"/>
          </a:xfrm>
        </p:spPr>
        <p:txBody>
          <a:bodyPr/>
          <a:lstStyle/>
          <a:p>
            <a:r>
              <a:rPr lang="en-US"/>
              <a:t>Click icon to add picture</a:t>
            </a:r>
            <a:endParaRPr lang="en-US" dirty="0"/>
          </a:p>
        </p:txBody>
      </p:sp>
    </p:spTree>
    <p:extLst>
      <p:ext uri="{BB962C8B-B14F-4D97-AF65-F5344CB8AC3E}">
        <p14:creationId xmlns:p14="http://schemas.microsoft.com/office/powerpoint/2010/main" val="30671758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3200"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1923471"/>
            <a:ext cx="3855720" cy="4431029"/>
          </a:xfrm>
        </p:spPr>
        <p:txBody>
          <a:bodyPr/>
          <a:lstStyle>
            <a:lvl1pPr marL="0" indent="0">
              <a:lnSpc>
                <a:spcPct val="113000"/>
              </a:lnSpc>
              <a:spcBef>
                <a:spcPts val="0"/>
              </a:spcBef>
              <a:spcAft>
                <a:spcPts val="1500"/>
              </a:spcAft>
              <a:buNone/>
              <a:defRPr sz="180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764179DD-5DD9-7541-92D1-F6FF26621A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9647" y="6108726"/>
            <a:ext cx="1072181" cy="625439"/>
          </a:xfrm>
          <a:prstGeom prst="rect">
            <a:avLst/>
          </a:prstGeom>
        </p:spPr>
      </p:pic>
    </p:spTree>
    <p:extLst>
      <p:ext uri="{BB962C8B-B14F-4D97-AF65-F5344CB8AC3E}">
        <p14:creationId xmlns:p14="http://schemas.microsoft.com/office/powerpoint/2010/main" val="151041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Sli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9" name="Picture Placeholder 9" descr="A person wearing a hat and smiling at the camera&#10;&#10;Description automatically generated">
            <a:extLst>
              <a:ext uri="{FF2B5EF4-FFF2-40B4-BE49-F238E27FC236}">
                <a16:creationId xmlns:a16="http://schemas.microsoft.com/office/drawing/2014/main" id="{5E84382E-399E-B84E-994F-86337CA1E5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83200" y="-1"/>
            <a:ext cx="6908800" cy="6858001"/>
          </a:xfrm>
          <a:prstGeom prst="rect">
            <a:avLst/>
          </a:prstGeom>
        </p:spPr>
      </p:pic>
      <p:pic>
        <p:nvPicPr>
          <p:cNvPr id="10" name="Graphic 9">
            <a:extLst>
              <a:ext uri="{FF2B5EF4-FFF2-40B4-BE49-F238E27FC236}">
                <a16:creationId xmlns:a16="http://schemas.microsoft.com/office/drawing/2014/main" id="{295BFB7A-AF67-7345-8FD2-1FBCE48F99C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42523" y="5617783"/>
            <a:ext cx="1398155" cy="604820"/>
          </a:xfrm>
          <a:prstGeom prst="rect">
            <a:avLst/>
          </a:prstGeom>
        </p:spPr>
      </p:pic>
      <p:pic>
        <p:nvPicPr>
          <p:cNvPr id="2" name="Picture 1">
            <a:extLst>
              <a:ext uri="{FF2B5EF4-FFF2-40B4-BE49-F238E27FC236}">
                <a16:creationId xmlns:a16="http://schemas.microsoft.com/office/drawing/2014/main" id="{5B2AF0FA-9DE0-6D46-A6FB-E7A975F050C6}"/>
              </a:ext>
            </a:extLst>
          </p:cNvPr>
          <p:cNvPicPr>
            <a:picLocks noChangeAspect="1"/>
          </p:cNvPicPr>
          <p:nvPr userDrawn="1"/>
        </p:nvPicPr>
        <p:blipFill>
          <a:blip r:embed="rId5"/>
          <a:stretch>
            <a:fillRect/>
          </a:stretch>
        </p:blipFill>
        <p:spPr>
          <a:xfrm>
            <a:off x="0" y="2768600"/>
            <a:ext cx="5283200" cy="2463800"/>
          </a:xfrm>
          <a:prstGeom prst="rect">
            <a:avLst/>
          </a:prstGeom>
        </p:spPr>
      </p:pic>
    </p:spTree>
    <p:extLst>
      <p:ext uri="{BB962C8B-B14F-4D97-AF65-F5344CB8AC3E}">
        <p14:creationId xmlns:p14="http://schemas.microsoft.com/office/powerpoint/2010/main" val="15317218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hank you - Custom_Closing Sli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0" name="Graphic 9">
            <a:extLst>
              <a:ext uri="{FF2B5EF4-FFF2-40B4-BE49-F238E27FC236}">
                <a16:creationId xmlns:a16="http://schemas.microsoft.com/office/drawing/2014/main" id="{295BFB7A-AF67-7345-8FD2-1FBCE48F9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42523" y="5617783"/>
            <a:ext cx="1398155" cy="604820"/>
          </a:xfrm>
          <a:prstGeom prst="rect">
            <a:avLst/>
          </a:prstGeom>
        </p:spPr>
      </p:pic>
      <p:sp>
        <p:nvSpPr>
          <p:cNvPr id="3" name="Picture Placeholder 2">
            <a:extLst>
              <a:ext uri="{FF2B5EF4-FFF2-40B4-BE49-F238E27FC236}">
                <a16:creationId xmlns:a16="http://schemas.microsoft.com/office/drawing/2014/main" id="{BE3CD462-AA1F-184A-8109-7FB0E426227F}"/>
              </a:ext>
            </a:extLst>
          </p:cNvPr>
          <p:cNvSpPr>
            <a:spLocks noGrp="1"/>
          </p:cNvSpPr>
          <p:nvPr>
            <p:ph type="pic" sz="quarter" idx="10"/>
          </p:nvPr>
        </p:nvSpPr>
        <p:spPr>
          <a:xfrm>
            <a:off x="5303838" y="0"/>
            <a:ext cx="6888162" cy="6858000"/>
          </a:xfrm>
          <a:noFill/>
          <a:ln>
            <a:noFill/>
          </a:ln>
        </p:spPr>
        <p:txBody>
          <a:bodyPr/>
          <a:lstStyle/>
          <a:p>
            <a:endParaRPr lang="en-US"/>
          </a:p>
        </p:txBody>
      </p:sp>
      <p:sp>
        <p:nvSpPr>
          <p:cNvPr id="9" name="Text Placeholder 2">
            <a:extLst>
              <a:ext uri="{FF2B5EF4-FFF2-40B4-BE49-F238E27FC236}">
                <a16:creationId xmlns:a16="http://schemas.microsoft.com/office/drawing/2014/main" id="{12348BCF-A6CD-7346-A808-9D15FE73D94F}"/>
              </a:ext>
            </a:extLst>
          </p:cNvPr>
          <p:cNvSpPr>
            <a:spLocks noGrp="1"/>
          </p:cNvSpPr>
          <p:nvPr>
            <p:ph type="body" sz="quarter" idx="11" hasCustomPrompt="1"/>
          </p:nvPr>
        </p:nvSpPr>
        <p:spPr>
          <a:xfrm>
            <a:off x="0" y="3005715"/>
            <a:ext cx="5292725" cy="1262062"/>
          </a:xfrm>
        </p:spPr>
        <p:txBody>
          <a:bodyPr/>
          <a:lstStyle>
            <a:lvl1pPr algn="ctr">
              <a:buNone/>
              <a:defRPr sz="5400" b="1" i="0">
                <a:latin typeface="Arial" panose="020B0604020202020204" pitchFamily="34" charset="0"/>
                <a:cs typeface="Arial" panose="020B0604020202020204" pitchFamily="34" charset="0"/>
              </a:defRPr>
            </a:lvl1pPr>
          </a:lstStyle>
          <a:p>
            <a:pPr lvl="0"/>
            <a:r>
              <a:rPr lang="en-US" dirty="0"/>
              <a:t>Thank You</a:t>
            </a:r>
          </a:p>
        </p:txBody>
      </p:sp>
    </p:spTree>
    <p:extLst>
      <p:ext uri="{BB962C8B-B14F-4D97-AF65-F5344CB8AC3E}">
        <p14:creationId xmlns:p14="http://schemas.microsoft.com/office/powerpoint/2010/main" val="1037900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Our Vision_Custom">
    <p:spTree>
      <p:nvGrpSpPr>
        <p:cNvPr id="1" name=""/>
        <p:cNvGrpSpPr/>
        <p:nvPr/>
      </p:nvGrpSpPr>
      <p:grpSpPr>
        <a:xfrm>
          <a:off x="0" y="0"/>
          <a:ext cx="0" cy="0"/>
          <a:chOff x="0" y="0"/>
          <a:chExt cx="0" cy="0"/>
        </a:xfrm>
      </p:grpSpPr>
      <p:sp>
        <p:nvSpPr>
          <p:cNvPr id="18" name="Rectangle 17" title="Background Shape">
            <a:extLst>
              <a:ext uri="{FF2B5EF4-FFF2-40B4-BE49-F238E27FC236}">
                <a16:creationId xmlns:a16="http://schemas.microsoft.com/office/drawing/2014/main" id="{43084569-E34D-144B-BA30-65326930C97D}"/>
              </a:ext>
            </a:extLst>
          </p:cNvPr>
          <p:cNvSpPr/>
          <p:nvPr userDrawn="1"/>
        </p:nvSpPr>
        <p:spPr>
          <a:xfrm>
            <a:off x="0" y="-21105"/>
            <a:ext cx="8202742" cy="6879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9" name="Rectangle 18" title="Background Shape">
            <a:extLst>
              <a:ext uri="{FF2B5EF4-FFF2-40B4-BE49-F238E27FC236}">
                <a16:creationId xmlns:a16="http://schemas.microsoft.com/office/drawing/2014/main" id="{23A352D7-6D84-DC4F-8BA3-B07183181B40}"/>
              </a:ext>
            </a:extLst>
          </p:cNvPr>
          <p:cNvSpPr/>
          <p:nvPr userDrawn="1"/>
        </p:nvSpPr>
        <p:spPr>
          <a:xfrm rot="5400000">
            <a:off x="6710242" y="1376241"/>
            <a:ext cx="6879104" cy="40844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7" name="Graphic 16">
            <a:extLst>
              <a:ext uri="{FF2B5EF4-FFF2-40B4-BE49-F238E27FC236}">
                <a16:creationId xmlns:a16="http://schemas.microsoft.com/office/drawing/2014/main" id="{313EA059-986C-B54D-B7F8-4070148DF2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35948" y="6296215"/>
            <a:ext cx="726659" cy="314341"/>
          </a:xfrm>
          <a:prstGeom prst="rect">
            <a:avLst/>
          </a:prstGeom>
        </p:spPr>
      </p:pic>
      <p:sp>
        <p:nvSpPr>
          <p:cNvPr id="3" name="Picture Placeholder 2">
            <a:extLst>
              <a:ext uri="{FF2B5EF4-FFF2-40B4-BE49-F238E27FC236}">
                <a16:creationId xmlns:a16="http://schemas.microsoft.com/office/drawing/2014/main" id="{037ABDC9-7105-7E43-98D6-12E7EA817770}"/>
              </a:ext>
            </a:extLst>
          </p:cNvPr>
          <p:cNvSpPr>
            <a:spLocks noGrp="1"/>
          </p:cNvSpPr>
          <p:nvPr>
            <p:ph type="pic" sz="quarter" idx="10"/>
          </p:nvPr>
        </p:nvSpPr>
        <p:spPr>
          <a:xfrm>
            <a:off x="0" y="-20638"/>
            <a:ext cx="8107363" cy="6878638"/>
          </a:xfrm>
          <a:noFill/>
          <a:ln>
            <a:noFill/>
          </a:ln>
        </p:spPr>
        <p:txBody>
          <a:bodyPr/>
          <a:lstStyle/>
          <a:p>
            <a:endParaRPr lang="en-US"/>
          </a:p>
        </p:txBody>
      </p:sp>
      <p:sp>
        <p:nvSpPr>
          <p:cNvPr id="10" name="Title 9">
            <a:extLst>
              <a:ext uri="{FF2B5EF4-FFF2-40B4-BE49-F238E27FC236}">
                <a16:creationId xmlns:a16="http://schemas.microsoft.com/office/drawing/2014/main" id="{D56E4196-3037-7247-9FEA-A4769EB69CF8}"/>
              </a:ext>
            </a:extLst>
          </p:cNvPr>
          <p:cNvSpPr>
            <a:spLocks noGrp="1"/>
          </p:cNvSpPr>
          <p:nvPr>
            <p:ph type="title" hasCustomPrompt="1"/>
          </p:nvPr>
        </p:nvSpPr>
        <p:spPr>
          <a:xfrm>
            <a:off x="8548857" y="2088304"/>
            <a:ext cx="3398679" cy="1485900"/>
          </a:xfrm>
        </p:spPr>
        <p:txBody>
          <a:bodyPr/>
          <a:lstStyle>
            <a:lvl1pPr>
              <a:defRPr sz="2400"/>
            </a:lvl1pPr>
          </a:lstStyle>
          <a:p>
            <a:r>
              <a:rPr lang="en-US" dirty="0"/>
              <a:t>Title goes here</a:t>
            </a:r>
          </a:p>
        </p:txBody>
      </p:sp>
      <p:sp>
        <p:nvSpPr>
          <p:cNvPr id="12" name="Text Placeholder 11">
            <a:extLst>
              <a:ext uri="{FF2B5EF4-FFF2-40B4-BE49-F238E27FC236}">
                <a16:creationId xmlns:a16="http://schemas.microsoft.com/office/drawing/2014/main" id="{CB2ADA94-6194-0C48-8E13-3BC1509EEDD5}"/>
              </a:ext>
            </a:extLst>
          </p:cNvPr>
          <p:cNvSpPr>
            <a:spLocks noGrp="1"/>
          </p:cNvSpPr>
          <p:nvPr>
            <p:ph type="body" sz="quarter" idx="11"/>
          </p:nvPr>
        </p:nvSpPr>
        <p:spPr>
          <a:xfrm>
            <a:off x="8548688" y="2956243"/>
            <a:ext cx="3414712" cy="2405062"/>
          </a:xfrm>
          <a:noFill/>
          <a:ln>
            <a:noFill/>
          </a:ln>
        </p:spPr>
        <p:txBody>
          <a:bodyPr/>
          <a:lstStyle>
            <a:lvl1pPr>
              <a:buNone/>
              <a:defRPr/>
            </a:lvl1pPr>
          </a:lstStyle>
          <a:p>
            <a:pPr lvl="0"/>
            <a:r>
              <a:rPr lang="en-US" dirty="0"/>
              <a:t>Click to edit Master text styles</a:t>
            </a:r>
          </a:p>
        </p:txBody>
      </p:sp>
    </p:spTree>
    <p:extLst>
      <p:ext uri="{BB962C8B-B14F-4D97-AF65-F5344CB8AC3E}">
        <p14:creationId xmlns:p14="http://schemas.microsoft.com/office/powerpoint/2010/main" val="41011108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0"/>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1237483"/>
          </a:xfrm>
        </p:spPr>
        <p:txBody>
          <a:bodyPr anchor="t">
            <a:normAutofit/>
          </a:bodyPr>
          <a:lstStyle>
            <a:lvl1pPr>
              <a:lnSpc>
                <a:spcPct val="84000"/>
              </a:lnSpc>
              <a:defRPr sz="3200" baseline="0">
                <a:solidFill>
                  <a:schemeClr val="bg1"/>
                </a:solidFill>
              </a:defRPr>
            </a:lvl1pPr>
          </a:lstStyle>
          <a:p>
            <a:r>
              <a:rPr lang="en-US" dirty="0"/>
              <a:t>Click to edit Master title style</a:t>
            </a:r>
          </a:p>
        </p:txBody>
      </p:sp>
      <p:sp>
        <p:nvSpPr>
          <p:cNvPr id="3" name="Picture Placeholder 2"/>
          <p:cNvSpPr>
            <a:spLocks noGrp="1" noChangeAspect="1"/>
          </p:cNvSpPr>
          <p:nvPr>
            <p:ph type="pic" idx="1"/>
          </p:nvPr>
        </p:nvSpPr>
        <p:spPr>
          <a:xfrm>
            <a:off x="5303520" y="0"/>
            <a:ext cx="6888480" cy="6857999"/>
          </a:xfrm>
        </p:spPr>
        <p:txBody>
          <a:bodyPr anchor="t">
            <a:normAutofit/>
          </a:bodyPr>
          <a:lstStyle>
            <a:lvl1pPr marL="0" indent="0">
              <a:buNone/>
              <a:defRPr sz="2000" b="0" i="0">
                <a:latin typeface="Gotham SSm Book" pitchFamily="2" charset="0"/>
                <a:cs typeface="Gotham SSm Book" pitchFamily="2" charset="0"/>
              </a:defRPr>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1923283"/>
            <a:ext cx="3855720" cy="4454368"/>
          </a:xfrm>
        </p:spPr>
        <p:txBody>
          <a:bodyPr/>
          <a:lstStyle>
            <a:lvl1pPr marL="0" indent="0">
              <a:lnSpc>
                <a:spcPct val="113000"/>
              </a:lnSpc>
              <a:spcBef>
                <a:spcPts val="0"/>
              </a:spcBef>
              <a:spcAft>
                <a:spcPts val="1500"/>
              </a:spcAft>
              <a:buNone/>
              <a:defRPr sz="180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147704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63936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eft Treatments">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looking at a computer&#10;&#10;Description automatically generated">
            <a:extLst>
              <a:ext uri="{FF2B5EF4-FFF2-40B4-BE49-F238E27FC236}">
                <a16:creationId xmlns:a16="http://schemas.microsoft.com/office/drawing/2014/main" id="{A3C1520D-D3F1-594E-AC52-FC6E6BDF5F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099" y="-23750"/>
            <a:ext cx="4286992" cy="2919145"/>
          </a:xfrm>
          <a:prstGeom prst="rect">
            <a:avLst/>
          </a:prstGeom>
        </p:spPr>
      </p:pic>
      <p:pic>
        <p:nvPicPr>
          <p:cNvPr id="4" name="Picture 3" descr="A group of people sitting at a table eating food&#10;&#10;Description automatically generated">
            <a:extLst>
              <a:ext uri="{FF2B5EF4-FFF2-40B4-BE49-F238E27FC236}">
                <a16:creationId xmlns:a16="http://schemas.microsoft.com/office/drawing/2014/main" id="{AC6999FC-C4E1-5446-9521-AACAE78EFC1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35825"/>
          <a:stretch/>
        </p:blipFill>
        <p:spPr>
          <a:xfrm>
            <a:off x="4305737" y="-19258"/>
            <a:ext cx="3798827" cy="3958822"/>
          </a:xfrm>
          <a:prstGeom prst="rect">
            <a:avLst/>
          </a:prstGeom>
        </p:spPr>
      </p:pic>
      <p:pic>
        <p:nvPicPr>
          <p:cNvPr id="5" name="Picture 4" descr="A person standing in front of a building&#10;&#10;Description automatically generated">
            <a:extLst>
              <a:ext uri="{FF2B5EF4-FFF2-40B4-BE49-F238E27FC236}">
                <a16:creationId xmlns:a16="http://schemas.microsoft.com/office/drawing/2014/main" id="{ABF7EF83-02F3-9A42-921B-0956255FB6E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7064"/>
          <a:stretch/>
        </p:blipFill>
        <p:spPr>
          <a:xfrm>
            <a:off x="3562334" y="2931020"/>
            <a:ext cx="4538115" cy="2508968"/>
          </a:xfrm>
          <a:prstGeom prst="rect">
            <a:avLst/>
          </a:prstGeom>
        </p:spPr>
      </p:pic>
      <p:pic>
        <p:nvPicPr>
          <p:cNvPr id="6" name="Picture 5" descr="A picture containing person, indoor, child, little&#10;&#10;Description automatically generated">
            <a:extLst>
              <a:ext uri="{FF2B5EF4-FFF2-40B4-BE49-F238E27FC236}">
                <a16:creationId xmlns:a16="http://schemas.microsoft.com/office/drawing/2014/main" id="{9BB77156-4983-8B45-9B89-F572C21B15F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
          <a:stretch/>
        </p:blipFill>
        <p:spPr>
          <a:xfrm>
            <a:off x="-102410" y="2931923"/>
            <a:ext cx="3922818" cy="2516001"/>
          </a:xfrm>
          <a:prstGeom prst="rect">
            <a:avLst/>
          </a:prstGeom>
        </p:spPr>
      </p:pic>
      <p:sp>
        <p:nvSpPr>
          <p:cNvPr id="7" name="TextBox 6">
            <a:extLst>
              <a:ext uri="{FF2B5EF4-FFF2-40B4-BE49-F238E27FC236}">
                <a16:creationId xmlns:a16="http://schemas.microsoft.com/office/drawing/2014/main" id="{4771A9D2-D62A-A940-AEED-CD229BFCB8DB}"/>
              </a:ext>
            </a:extLst>
          </p:cNvPr>
          <p:cNvSpPr txBox="1"/>
          <p:nvPr userDrawn="1"/>
        </p:nvSpPr>
        <p:spPr>
          <a:xfrm>
            <a:off x="8269183" y="3093162"/>
            <a:ext cx="3798827" cy="2215991"/>
          </a:xfrm>
          <a:prstGeom prst="rect">
            <a:avLst/>
          </a:prstGeom>
          <a:noFill/>
        </p:spPr>
        <p:txBody>
          <a:bodyPr wrap="square" rtlCol="0">
            <a:spAutoFit/>
          </a:bodyPr>
          <a:lstStyle/>
          <a:p>
            <a:pPr marL="285750" indent="-285750">
              <a:buFont typeface="Arial" panose="020B0604020202020204" pitchFamily="34" charset="0"/>
              <a:buChar char="•"/>
            </a:pPr>
            <a:r>
              <a:rPr lang="en-US" sz="1700" b="0" i="0" dirty="0">
                <a:solidFill>
                  <a:schemeClr val="bg1"/>
                </a:solidFill>
                <a:latin typeface="Arial" panose="020B0604020202020204" pitchFamily="34" charset="0"/>
                <a:cs typeface="Arial" panose="020B0604020202020204" pitchFamily="34" charset="0"/>
              </a:rPr>
              <a:t>Children can go to school</a:t>
            </a:r>
          </a:p>
          <a:p>
            <a:pPr marL="285750" indent="-285750">
              <a:buFont typeface="Arial" panose="020B0604020202020204" pitchFamily="34" charset="0"/>
              <a:buChar char="•"/>
            </a:pPr>
            <a:r>
              <a:rPr lang="en-US" sz="1700" b="0" i="0" dirty="0">
                <a:solidFill>
                  <a:schemeClr val="bg1"/>
                </a:solidFill>
                <a:latin typeface="Arial" panose="020B0604020202020204" pitchFamily="34" charset="0"/>
                <a:cs typeface="Arial" panose="020B0604020202020204" pitchFamily="34" charset="0"/>
              </a:rPr>
              <a:t>Children can learn to eat</a:t>
            </a:r>
          </a:p>
          <a:p>
            <a:pPr marL="285750" indent="-285750">
              <a:buFont typeface="Arial" panose="020B0604020202020204" pitchFamily="34" charset="0"/>
              <a:buChar char="•"/>
            </a:pPr>
            <a:r>
              <a:rPr lang="en-US" sz="1700" b="0" i="0" dirty="0">
                <a:solidFill>
                  <a:schemeClr val="bg1"/>
                </a:solidFill>
                <a:latin typeface="Arial" panose="020B0604020202020204" pitchFamily="34" charset="0"/>
                <a:cs typeface="Arial" panose="020B0604020202020204" pitchFamily="34" charset="0"/>
              </a:rPr>
              <a:t>Children can learn to speak</a:t>
            </a:r>
          </a:p>
          <a:p>
            <a:pPr marL="285750" indent="-285750">
              <a:buFont typeface="Arial" panose="020B0604020202020204" pitchFamily="34" charset="0"/>
              <a:buChar char="•"/>
            </a:pPr>
            <a:r>
              <a:rPr lang="en-US" sz="1700" b="0" i="0" dirty="0">
                <a:solidFill>
                  <a:schemeClr val="bg1"/>
                </a:solidFill>
                <a:latin typeface="Arial" panose="020B0604020202020204" pitchFamily="34" charset="0"/>
                <a:cs typeface="Arial" panose="020B0604020202020204" pitchFamily="34" charset="0"/>
              </a:rPr>
              <a:t>Children can become contributing members of their communities</a:t>
            </a:r>
          </a:p>
          <a:p>
            <a:pPr algn="ctr"/>
            <a:r>
              <a:rPr lang="en-US" dirty="0">
                <a:latin typeface="Gotham SSm Medium" pitchFamily="2" charset="0"/>
                <a:cs typeface="Gotham SSm Medium" pitchFamily="2" charset="0"/>
              </a:rPr>
              <a:t> </a:t>
            </a:r>
          </a:p>
          <a:p>
            <a:pPr algn="ctr"/>
            <a:r>
              <a:rPr lang="en-US" dirty="0">
                <a:latin typeface="Gotham SSm Medium" pitchFamily="2" charset="0"/>
                <a:cs typeface="Gotham SSm Medium" pitchFamily="2" charset="0"/>
              </a:rPr>
              <a:t> </a:t>
            </a:r>
          </a:p>
          <a:p>
            <a:pPr algn="ctr"/>
            <a:endParaRPr lang="en-US" sz="1700" dirty="0">
              <a:solidFill>
                <a:schemeClr val="bg1"/>
              </a:solidFill>
              <a:latin typeface="Gotham SSm Medium" pitchFamily="2" charset="0"/>
              <a:cs typeface="Gotham SSm Medium" pitchFamily="2" charset="0"/>
            </a:endParaRPr>
          </a:p>
        </p:txBody>
      </p:sp>
      <p:sp>
        <p:nvSpPr>
          <p:cNvPr id="12" name="Rectangle 11">
            <a:extLst>
              <a:ext uri="{FF2B5EF4-FFF2-40B4-BE49-F238E27FC236}">
                <a16:creationId xmlns:a16="http://schemas.microsoft.com/office/drawing/2014/main" id="{D86BAE9D-4E05-3742-9762-8DD24A9DC66F}"/>
              </a:ext>
            </a:extLst>
          </p:cNvPr>
          <p:cNvSpPr/>
          <p:nvPr userDrawn="1"/>
        </p:nvSpPr>
        <p:spPr>
          <a:xfrm>
            <a:off x="8257309" y="2251365"/>
            <a:ext cx="3934691" cy="769441"/>
          </a:xfrm>
          <a:prstGeom prst="rect">
            <a:avLst/>
          </a:prstGeom>
        </p:spPr>
        <p:txBody>
          <a:bodyPr wrap="square">
            <a:spAutoFit/>
          </a:bodyPr>
          <a:lstStyle/>
          <a:p>
            <a:r>
              <a:rPr lang="en-US" sz="2200" b="1" i="0" dirty="0">
                <a:solidFill>
                  <a:schemeClr val="bg1"/>
                </a:solidFill>
                <a:latin typeface="Arial" panose="020B0604020202020204" pitchFamily="34" charset="0"/>
                <a:cs typeface="Arial" panose="020B0604020202020204" pitchFamily="34" charset="0"/>
              </a:rPr>
              <a:t>Cleft Treatment Creates </a:t>
            </a:r>
            <a:br>
              <a:rPr lang="en-US" sz="2200" b="1" i="0" dirty="0">
                <a:solidFill>
                  <a:schemeClr val="bg1"/>
                </a:solidFill>
                <a:latin typeface="Arial" panose="020B0604020202020204" pitchFamily="34" charset="0"/>
                <a:cs typeface="Arial" panose="020B0604020202020204" pitchFamily="34" charset="0"/>
              </a:rPr>
            </a:br>
            <a:r>
              <a:rPr lang="en-US" sz="2200" b="1" i="0" dirty="0">
                <a:solidFill>
                  <a:schemeClr val="bg1"/>
                </a:solidFill>
                <a:latin typeface="Arial" panose="020B0604020202020204" pitchFamily="34" charset="0"/>
                <a:cs typeface="Arial" panose="020B0604020202020204" pitchFamily="34" charset="0"/>
              </a:rPr>
              <a:t>Brighter Futures</a:t>
            </a:r>
          </a:p>
        </p:txBody>
      </p:sp>
    </p:spTree>
    <p:extLst>
      <p:ext uri="{BB962C8B-B14F-4D97-AF65-F5344CB8AC3E}">
        <p14:creationId xmlns:p14="http://schemas.microsoft.com/office/powerpoint/2010/main" val="2981646547"/>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llage 2">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6A5DDDA-D5F7-6545-BEFE-303289CD8B82}"/>
              </a:ext>
            </a:extLst>
          </p:cNvPr>
          <p:cNvSpPr>
            <a:spLocks noGrp="1"/>
          </p:cNvSpPr>
          <p:nvPr>
            <p:ph type="pic" sz="quarter" idx="10"/>
          </p:nvPr>
        </p:nvSpPr>
        <p:spPr>
          <a:xfrm>
            <a:off x="0" y="-16652"/>
            <a:ext cx="4235450" cy="2919413"/>
          </a:xfrm>
          <a:noFill/>
          <a:ln>
            <a:noFill/>
          </a:ln>
        </p:spPr>
        <p:txBody>
          <a:bodyPr/>
          <a:lstStyle/>
          <a:p>
            <a:endParaRPr lang="en-US"/>
          </a:p>
        </p:txBody>
      </p:sp>
      <p:sp>
        <p:nvSpPr>
          <p:cNvPr id="10" name="Picture Placeholder 8">
            <a:extLst>
              <a:ext uri="{FF2B5EF4-FFF2-40B4-BE49-F238E27FC236}">
                <a16:creationId xmlns:a16="http://schemas.microsoft.com/office/drawing/2014/main" id="{AF54FBDB-B753-4040-BD05-F034637D14E6}"/>
              </a:ext>
            </a:extLst>
          </p:cNvPr>
          <p:cNvSpPr>
            <a:spLocks noGrp="1"/>
          </p:cNvSpPr>
          <p:nvPr>
            <p:ph type="pic" sz="quarter" idx="11"/>
          </p:nvPr>
        </p:nvSpPr>
        <p:spPr>
          <a:xfrm>
            <a:off x="4301622" y="-11215"/>
            <a:ext cx="3798827" cy="2919413"/>
          </a:xfrm>
          <a:noFill/>
          <a:ln>
            <a:noFill/>
          </a:ln>
        </p:spPr>
        <p:txBody>
          <a:bodyPr/>
          <a:lstStyle/>
          <a:p>
            <a:endParaRPr lang="en-US"/>
          </a:p>
        </p:txBody>
      </p:sp>
      <p:sp>
        <p:nvSpPr>
          <p:cNvPr id="11" name="Picture Placeholder 8">
            <a:extLst>
              <a:ext uri="{FF2B5EF4-FFF2-40B4-BE49-F238E27FC236}">
                <a16:creationId xmlns:a16="http://schemas.microsoft.com/office/drawing/2014/main" id="{106E85B8-6F20-2442-A1B2-FDF77D96BAE1}"/>
              </a:ext>
            </a:extLst>
          </p:cNvPr>
          <p:cNvSpPr>
            <a:spLocks noGrp="1"/>
          </p:cNvSpPr>
          <p:nvPr>
            <p:ph type="pic" sz="quarter" idx="12"/>
          </p:nvPr>
        </p:nvSpPr>
        <p:spPr>
          <a:xfrm>
            <a:off x="3864999" y="2984812"/>
            <a:ext cx="4235450" cy="2508968"/>
          </a:xfrm>
          <a:noFill/>
          <a:ln>
            <a:noFill/>
          </a:ln>
        </p:spPr>
        <p:txBody>
          <a:bodyPr/>
          <a:lstStyle/>
          <a:p>
            <a:endParaRPr lang="en-US" dirty="0"/>
          </a:p>
        </p:txBody>
      </p:sp>
      <p:sp>
        <p:nvSpPr>
          <p:cNvPr id="12" name="Picture Placeholder 8">
            <a:extLst>
              <a:ext uri="{FF2B5EF4-FFF2-40B4-BE49-F238E27FC236}">
                <a16:creationId xmlns:a16="http://schemas.microsoft.com/office/drawing/2014/main" id="{97C48818-EA7E-374D-85A9-C9D92AE40AAF}"/>
              </a:ext>
            </a:extLst>
          </p:cNvPr>
          <p:cNvSpPr>
            <a:spLocks noGrp="1"/>
          </p:cNvSpPr>
          <p:nvPr>
            <p:ph type="pic" sz="quarter" idx="13"/>
          </p:nvPr>
        </p:nvSpPr>
        <p:spPr>
          <a:xfrm>
            <a:off x="8626" y="2976743"/>
            <a:ext cx="3780632" cy="2508969"/>
          </a:xfrm>
          <a:noFill/>
          <a:ln>
            <a:noFill/>
          </a:ln>
        </p:spPr>
        <p:txBody>
          <a:bodyPr/>
          <a:lstStyle/>
          <a:p>
            <a:endParaRPr lang="en-US"/>
          </a:p>
        </p:txBody>
      </p:sp>
      <p:sp>
        <p:nvSpPr>
          <p:cNvPr id="17" name="Text Placeholder 16">
            <a:extLst>
              <a:ext uri="{FF2B5EF4-FFF2-40B4-BE49-F238E27FC236}">
                <a16:creationId xmlns:a16="http://schemas.microsoft.com/office/drawing/2014/main" id="{467FA3B8-D68F-484A-B3BC-354AE4D2A8BC}"/>
              </a:ext>
            </a:extLst>
          </p:cNvPr>
          <p:cNvSpPr>
            <a:spLocks noGrp="1"/>
          </p:cNvSpPr>
          <p:nvPr>
            <p:ph type="body" sz="quarter" idx="14" hasCustomPrompt="1"/>
          </p:nvPr>
        </p:nvSpPr>
        <p:spPr>
          <a:xfrm>
            <a:off x="8250868" y="3092076"/>
            <a:ext cx="3798827" cy="2501900"/>
          </a:xfrm>
          <a:ln>
            <a:noFill/>
          </a:ln>
        </p:spPr>
        <p:txBody>
          <a:bodyPr/>
          <a:lstStyle>
            <a:lvl1pPr>
              <a:buNone/>
              <a:defRPr/>
            </a:lvl1pPr>
          </a:lstStyle>
          <a:p>
            <a:pPr lvl="0"/>
            <a:r>
              <a:rPr lang="en-US" dirty="0"/>
              <a:t>Click to edit text</a:t>
            </a:r>
          </a:p>
        </p:txBody>
      </p:sp>
      <p:sp>
        <p:nvSpPr>
          <p:cNvPr id="8" name="Rectangle 7">
            <a:extLst>
              <a:ext uri="{FF2B5EF4-FFF2-40B4-BE49-F238E27FC236}">
                <a16:creationId xmlns:a16="http://schemas.microsoft.com/office/drawing/2014/main" id="{06928127-81A8-E542-903F-4054DEC1E85E}"/>
              </a:ext>
            </a:extLst>
          </p:cNvPr>
          <p:cNvSpPr/>
          <p:nvPr userDrawn="1"/>
        </p:nvSpPr>
        <p:spPr>
          <a:xfrm>
            <a:off x="8257310" y="2251365"/>
            <a:ext cx="3823854" cy="430887"/>
          </a:xfrm>
          <a:prstGeom prst="rect">
            <a:avLst/>
          </a:prstGeom>
        </p:spPr>
        <p:txBody>
          <a:bodyPr wrap="square">
            <a:spAutoFit/>
          </a:bodyPr>
          <a:lstStyle/>
          <a:p>
            <a:r>
              <a:rPr lang="en-US" sz="2200" b="1" i="0" dirty="0">
                <a:solidFill>
                  <a:schemeClr val="bg1"/>
                </a:solidFill>
                <a:latin typeface="Arial" panose="020B0604020202020204" pitchFamily="34" charset="0"/>
                <a:cs typeface="Arial" panose="020B0604020202020204" pitchFamily="34" charset="0"/>
              </a:rPr>
              <a:t>Click to edit text</a:t>
            </a:r>
          </a:p>
        </p:txBody>
      </p:sp>
    </p:spTree>
    <p:extLst>
      <p:ext uri="{BB962C8B-B14F-4D97-AF65-F5344CB8AC3E}">
        <p14:creationId xmlns:p14="http://schemas.microsoft.com/office/powerpoint/2010/main" val="2504321956"/>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Collage 2">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6A5DDDA-D5F7-6545-BEFE-303289CD8B82}"/>
              </a:ext>
            </a:extLst>
          </p:cNvPr>
          <p:cNvSpPr>
            <a:spLocks noGrp="1"/>
          </p:cNvSpPr>
          <p:nvPr>
            <p:ph type="pic" sz="quarter" idx="10"/>
          </p:nvPr>
        </p:nvSpPr>
        <p:spPr>
          <a:xfrm>
            <a:off x="0" y="-16652"/>
            <a:ext cx="4235450" cy="2919413"/>
          </a:xfrm>
          <a:noFill/>
          <a:ln>
            <a:noFill/>
          </a:ln>
        </p:spPr>
        <p:txBody>
          <a:bodyPr/>
          <a:lstStyle/>
          <a:p>
            <a:endParaRPr lang="en-US"/>
          </a:p>
        </p:txBody>
      </p:sp>
      <p:sp>
        <p:nvSpPr>
          <p:cNvPr id="10" name="Picture Placeholder 8">
            <a:extLst>
              <a:ext uri="{FF2B5EF4-FFF2-40B4-BE49-F238E27FC236}">
                <a16:creationId xmlns:a16="http://schemas.microsoft.com/office/drawing/2014/main" id="{AF54FBDB-B753-4040-BD05-F034637D14E6}"/>
              </a:ext>
            </a:extLst>
          </p:cNvPr>
          <p:cNvSpPr>
            <a:spLocks noGrp="1"/>
          </p:cNvSpPr>
          <p:nvPr>
            <p:ph type="pic" sz="quarter" idx="11"/>
          </p:nvPr>
        </p:nvSpPr>
        <p:spPr>
          <a:xfrm>
            <a:off x="4301622" y="-11215"/>
            <a:ext cx="3798827" cy="2919413"/>
          </a:xfrm>
          <a:noFill/>
          <a:ln>
            <a:noFill/>
          </a:ln>
        </p:spPr>
        <p:txBody>
          <a:bodyPr/>
          <a:lstStyle/>
          <a:p>
            <a:endParaRPr lang="en-US"/>
          </a:p>
        </p:txBody>
      </p:sp>
      <p:sp>
        <p:nvSpPr>
          <p:cNvPr id="11" name="Picture Placeholder 8">
            <a:extLst>
              <a:ext uri="{FF2B5EF4-FFF2-40B4-BE49-F238E27FC236}">
                <a16:creationId xmlns:a16="http://schemas.microsoft.com/office/drawing/2014/main" id="{106E85B8-6F20-2442-A1B2-FDF77D96BAE1}"/>
              </a:ext>
            </a:extLst>
          </p:cNvPr>
          <p:cNvSpPr>
            <a:spLocks noGrp="1"/>
          </p:cNvSpPr>
          <p:nvPr>
            <p:ph type="pic" sz="quarter" idx="12"/>
          </p:nvPr>
        </p:nvSpPr>
        <p:spPr>
          <a:xfrm>
            <a:off x="3864999" y="2974054"/>
            <a:ext cx="4235450" cy="2508968"/>
          </a:xfrm>
          <a:noFill/>
          <a:ln>
            <a:noFill/>
          </a:ln>
        </p:spPr>
        <p:txBody>
          <a:bodyPr/>
          <a:lstStyle/>
          <a:p>
            <a:endParaRPr lang="en-US" dirty="0"/>
          </a:p>
        </p:txBody>
      </p:sp>
      <p:sp>
        <p:nvSpPr>
          <p:cNvPr id="12" name="Picture Placeholder 8">
            <a:extLst>
              <a:ext uri="{FF2B5EF4-FFF2-40B4-BE49-F238E27FC236}">
                <a16:creationId xmlns:a16="http://schemas.microsoft.com/office/drawing/2014/main" id="{97C48818-EA7E-374D-85A9-C9D92AE40AAF}"/>
              </a:ext>
            </a:extLst>
          </p:cNvPr>
          <p:cNvSpPr>
            <a:spLocks noGrp="1"/>
          </p:cNvSpPr>
          <p:nvPr>
            <p:ph type="pic" sz="quarter" idx="13"/>
          </p:nvPr>
        </p:nvSpPr>
        <p:spPr>
          <a:xfrm>
            <a:off x="8626" y="2976743"/>
            <a:ext cx="3780632" cy="2508969"/>
          </a:xfrm>
          <a:noFill/>
          <a:ln>
            <a:noFill/>
          </a:ln>
        </p:spPr>
        <p:txBody>
          <a:bodyPr/>
          <a:lstStyle/>
          <a:p>
            <a:endParaRPr lang="en-US"/>
          </a:p>
        </p:txBody>
      </p:sp>
      <p:sp>
        <p:nvSpPr>
          <p:cNvPr id="17" name="Text Placeholder 16">
            <a:extLst>
              <a:ext uri="{FF2B5EF4-FFF2-40B4-BE49-F238E27FC236}">
                <a16:creationId xmlns:a16="http://schemas.microsoft.com/office/drawing/2014/main" id="{467FA3B8-D68F-484A-B3BC-354AE4D2A8BC}"/>
              </a:ext>
            </a:extLst>
          </p:cNvPr>
          <p:cNvSpPr>
            <a:spLocks noGrp="1"/>
          </p:cNvSpPr>
          <p:nvPr>
            <p:ph type="body" sz="quarter" idx="14" hasCustomPrompt="1"/>
          </p:nvPr>
        </p:nvSpPr>
        <p:spPr>
          <a:xfrm>
            <a:off x="8250868" y="3092076"/>
            <a:ext cx="3798827" cy="2501900"/>
          </a:xfrm>
          <a:ln>
            <a:noFill/>
          </a:ln>
        </p:spPr>
        <p:txBody>
          <a:bodyPr/>
          <a:lstStyle>
            <a:lvl1pPr>
              <a:buNone/>
              <a:defRPr/>
            </a:lvl1pPr>
          </a:lstStyle>
          <a:p>
            <a:pPr lvl="0"/>
            <a:r>
              <a:rPr lang="en-US" dirty="0"/>
              <a:t>Click to edit text</a:t>
            </a:r>
          </a:p>
        </p:txBody>
      </p:sp>
      <p:sp>
        <p:nvSpPr>
          <p:cNvPr id="13" name="Text Placeholder 16">
            <a:extLst>
              <a:ext uri="{FF2B5EF4-FFF2-40B4-BE49-F238E27FC236}">
                <a16:creationId xmlns:a16="http://schemas.microsoft.com/office/drawing/2014/main" id="{B282F0A4-CEE7-D142-8D38-E47E2CFD2418}"/>
              </a:ext>
            </a:extLst>
          </p:cNvPr>
          <p:cNvSpPr>
            <a:spLocks noGrp="1"/>
          </p:cNvSpPr>
          <p:nvPr>
            <p:ph type="body" sz="quarter" idx="15" hasCustomPrompt="1"/>
          </p:nvPr>
        </p:nvSpPr>
        <p:spPr>
          <a:xfrm>
            <a:off x="8229600" y="2286000"/>
            <a:ext cx="3798827" cy="558800"/>
          </a:xfrm>
          <a:ln>
            <a:noFill/>
          </a:ln>
        </p:spPr>
        <p:txBody>
          <a:bodyPr>
            <a:normAutofit/>
          </a:bodyPr>
          <a:lstStyle>
            <a:lvl1pPr>
              <a:buNone/>
              <a:defRPr sz="2200" b="1"/>
            </a:lvl1pPr>
          </a:lstStyle>
          <a:p>
            <a:pPr lvl="0"/>
            <a:r>
              <a:rPr lang="en-US" dirty="0"/>
              <a:t>Click to edit text</a:t>
            </a:r>
          </a:p>
        </p:txBody>
      </p:sp>
    </p:spTree>
    <p:extLst>
      <p:ext uri="{BB962C8B-B14F-4D97-AF65-F5344CB8AC3E}">
        <p14:creationId xmlns:p14="http://schemas.microsoft.com/office/powerpoint/2010/main" val="330778591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7911" y="372979"/>
            <a:ext cx="9486900" cy="148590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a:xfrm>
            <a:off x="727911" y="1115929"/>
            <a:ext cx="9486900" cy="3581400"/>
          </a:xfrm>
        </p:spPr>
        <p:txBody>
          <a:bodyPr>
            <a:normAutofit/>
          </a:bodyPr>
          <a:lstStyle>
            <a:lvl1pPr>
              <a:defRPr sz="1800" b="0" i="0">
                <a:latin typeface="Arial" panose="020B0604020202020204" pitchFamily="34" charset="0"/>
                <a:cs typeface="Arial" panose="020B0604020202020204" pitchFamily="34" charset="0"/>
              </a:defRPr>
            </a:lvl1pPr>
            <a:lvl2pPr>
              <a:defRPr sz="1800" b="0" i="0">
                <a:latin typeface="Arial" panose="020B0604020202020204" pitchFamily="34" charset="0"/>
                <a:cs typeface="Arial" panose="020B0604020202020204" pitchFamily="34" charset="0"/>
              </a:defRPr>
            </a:lvl2pPr>
            <a:lvl3pPr>
              <a:defRPr sz="1800" b="0" i="0">
                <a:latin typeface="Arial" panose="020B0604020202020204" pitchFamily="34" charset="0"/>
                <a:cs typeface="Arial" panose="020B0604020202020204" pitchFamily="34" charset="0"/>
              </a:defRPr>
            </a:lvl3pPr>
            <a:lvl4pPr>
              <a:defRPr sz="1800" b="0" i="0">
                <a:latin typeface="Arial" panose="020B0604020202020204" pitchFamily="34" charset="0"/>
                <a:cs typeface="Arial" panose="020B0604020202020204" pitchFamily="34" charset="0"/>
              </a:defRPr>
            </a:lvl4pPr>
            <a:lvl5pPr>
              <a:defRPr sz="1800"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8889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e Problem">
    <p:spTree>
      <p:nvGrpSpPr>
        <p:cNvPr id="1" name=""/>
        <p:cNvGrpSpPr/>
        <p:nvPr/>
      </p:nvGrpSpPr>
      <p:grpSpPr>
        <a:xfrm>
          <a:off x="0" y="0"/>
          <a:ext cx="0" cy="0"/>
          <a:chOff x="0" y="0"/>
          <a:chExt cx="0" cy="0"/>
        </a:xfrm>
      </p:grpSpPr>
      <p:pic>
        <p:nvPicPr>
          <p:cNvPr id="8" name="Picture 7" descr="A baby lying on a bed&#10;&#10;Description automatically generated">
            <a:extLst>
              <a:ext uri="{FF2B5EF4-FFF2-40B4-BE49-F238E27FC236}">
                <a16:creationId xmlns:a16="http://schemas.microsoft.com/office/drawing/2014/main" id="{4E7DA4FC-BCDC-1E4A-9CC4-187C0D5DE5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05504" y="-25399"/>
            <a:ext cx="4119153" cy="4415246"/>
          </a:xfrm>
          <a:prstGeom prst="rect">
            <a:avLst/>
          </a:prstGeom>
        </p:spPr>
      </p:pic>
      <p:sp>
        <p:nvSpPr>
          <p:cNvPr id="6" name="Title 1">
            <a:extLst>
              <a:ext uri="{FF2B5EF4-FFF2-40B4-BE49-F238E27FC236}">
                <a16:creationId xmlns:a16="http://schemas.microsoft.com/office/drawing/2014/main" id="{2DBD008E-0523-3E41-87E1-DF3456E207ED}"/>
              </a:ext>
            </a:extLst>
          </p:cNvPr>
          <p:cNvSpPr txBox="1">
            <a:spLocks/>
          </p:cNvSpPr>
          <p:nvPr userDrawn="1"/>
        </p:nvSpPr>
        <p:spPr>
          <a:xfrm>
            <a:off x="701784" y="352215"/>
            <a:ext cx="3855720" cy="702734"/>
          </a:xfrm>
          <a:prstGeom prst="rect">
            <a:avLst/>
          </a:prstGeom>
        </p:spPr>
        <p:txBody>
          <a:bodyPr vert="horz" lIns="91440" tIns="45720" rIns="91440" bIns="45720" rtlCol="0" anchor="b">
            <a:noAutofit/>
          </a:bodyPr>
          <a:lstStyle>
            <a:lvl1pPr algn="l" defTabSz="914400" rtl="0" eaLnBrk="1" latinLnBrk="0" hangingPunct="1">
              <a:lnSpc>
                <a:spcPct val="89000"/>
              </a:lnSpc>
              <a:spcBef>
                <a:spcPct val="0"/>
              </a:spcBef>
              <a:buNone/>
              <a:defRPr sz="2400" kern="1200" cap="none" baseline="0">
                <a:solidFill>
                  <a:schemeClr val="bg1"/>
                </a:solidFill>
                <a:latin typeface="Gotham" pitchFamily="2" charset="0"/>
                <a:ea typeface="+mj-ea"/>
                <a:cs typeface="+mj-cs"/>
              </a:defRPr>
            </a:lvl1pPr>
          </a:lstStyle>
          <a:p>
            <a:r>
              <a:rPr lang="en-US" b="1" i="0" dirty="0">
                <a:latin typeface="Arial" panose="020B0604020202020204" pitchFamily="34" charset="0"/>
                <a:cs typeface="Arial" panose="020B0604020202020204" pitchFamily="34" charset="0"/>
              </a:rPr>
              <a:t>The Problem</a:t>
            </a:r>
          </a:p>
        </p:txBody>
      </p:sp>
      <p:sp>
        <p:nvSpPr>
          <p:cNvPr id="9" name="Text Placeholder 4">
            <a:extLst>
              <a:ext uri="{FF2B5EF4-FFF2-40B4-BE49-F238E27FC236}">
                <a16:creationId xmlns:a16="http://schemas.microsoft.com/office/drawing/2014/main" id="{5A76E9B6-756F-2749-9709-26BBC8938BF4}"/>
              </a:ext>
            </a:extLst>
          </p:cNvPr>
          <p:cNvSpPr txBox="1">
            <a:spLocks/>
          </p:cNvSpPr>
          <p:nvPr userDrawn="1"/>
        </p:nvSpPr>
        <p:spPr>
          <a:xfrm>
            <a:off x="698887" y="1193800"/>
            <a:ext cx="7060189" cy="434546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nSpc>
                <a:spcPct val="120000"/>
              </a:lnSpc>
              <a:buNone/>
            </a:pPr>
            <a:r>
              <a:rPr lang="en-US" sz="1800" b="1" i="0" dirty="0">
                <a:solidFill>
                  <a:schemeClr val="bg1"/>
                </a:solidFill>
                <a:latin typeface="Arial" panose="020B0604020202020204" pitchFamily="34" charset="0"/>
                <a:ea typeface="Calibri" panose="020F0502020204030204" pitchFamily="34" charset="0"/>
                <a:cs typeface="Arial" panose="020B0604020202020204" pitchFamily="34" charset="0"/>
              </a:rPr>
              <a:t>A baby with a cleft is born every 3 minutes. </a:t>
            </a:r>
          </a:p>
          <a:p>
            <a:pPr marL="0" indent="0">
              <a:lnSpc>
                <a:spcPct val="120000"/>
              </a:lnSpc>
              <a:buNone/>
            </a:pPr>
            <a:r>
              <a:rPr lang="en-US" sz="1800" b="0" i="0" dirty="0">
                <a:solidFill>
                  <a:schemeClr val="bg1"/>
                </a:solidFill>
                <a:latin typeface="Arial" panose="020B0604020202020204" pitchFamily="34" charset="0"/>
                <a:ea typeface="Calibri" panose="020F0502020204030204" pitchFamily="34" charset="0"/>
                <a:cs typeface="Arial" panose="020B0604020202020204" pitchFamily="34" charset="0"/>
              </a:rPr>
              <a:t>Without cleft treatment these babies can experience:</a:t>
            </a:r>
          </a:p>
          <a:p>
            <a:pPr marL="285750" indent="-285750">
              <a:lnSpc>
                <a:spcPct val="120000"/>
              </a:lnSpc>
              <a:buFont typeface="Arial" panose="020B0604020202020204" pitchFamily="34" charset="0"/>
              <a:buChar char="•"/>
            </a:pPr>
            <a:r>
              <a:rPr lang="en-US" sz="1800" b="0" i="0" dirty="0">
                <a:solidFill>
                  <a:schemeClr val="bg1"/>
                </a:solidFill>
                <a:latin typeface="Arial" panose="020B0604020202020204" pitchFamily="34" charset="0"/>
                <a:ea typeface="Calibri" panose="020F0502020204030204" pitchFamily="34" charset="0"/>
                <a:cs typeface="Arial" panose="020B0604020202020204" pitchFamily="34" charset="0"/>
              </a:rPr>
              <a:t>Isolation and often face prejudice in their communities. </a:t>
            </a:r>
            <a:r>
              <a:rPr lang="en-US" sz="1800" b="1" i="0" dirty="0">
                <a:solidFill>
                  <a:schemeClr val="bg1"/>
                </a:solidFill>
                <a:latin typeface="Arial" panose="020B0604020202020204" pitchFamily="34" charset="0"/>
                <a:ea typeface="Calibri" panose="020F0502020204030204" pitchFamily="34" charset="0"/>
                <a:cs typeface="Arial" panose="020B0604020202020204" pitchFamily="34" charset="0"/>
              </a:rPr>
              <a:t>No child  deserves to feel like an outcast. </a:t>
            </a:r>
          </a:p>
          <a:p>
            <a:pPr marL="285750" indent="-285750">
              <a:lnSpc>
                <a:spcPct val="120000"/>
              </a:lnSpc>
              <a:buFont typeface="Arial" panose="020B0604020202020204" pitchFamily="34" charset="0"/>
              <a:buChar char="•"/>
            </a:pPr>
            <a:r>
              <a:rPr lang="en-US" sz="1800" b="0" i="0" dirty="0">
                <a:solidFill>
                  <a:schemeClr val="bg1"/>
                </a:solidFill>
                <a:latin typeface="Arial" panose="020B0604020202020204" pitchFamily="34" charset="0"/>
                <a:ea typeface="Calibri" panose="020F0502020204030204" pitchFamily="34" charset="0"/>
                <a:cs typeface="Arial" panose="020B0604020202020204" pitchFamily="34" charset="0"/>
              </a:rPr>
              <a:t>Becoming malnourished due to problems eating. </a:t>
            </a:r>
            <a:r>
              <a:rPr lang="en-US" sz="1800" b="1" i="0" dirty="0">
                <a:solidFill>
                  <a:schemeClr val="bg1"/>
                </a:solidFill>
                <a:latin typeface="Arial" panose="020B0604020202020204" pitchFamily="34" charset="0"/>
                <a:ea typeface="Calibri" panose="020F0502020204030204" pitchFamily="34" charset="0"/>
                <a:cs typeface="Arial" panose="020B0604020202020204" pitchFamily="34" charset="0"/>
              </a:rPr>
              <a:t>This can result in starvation, and even death. </a:t>
            </a:r>
          </a:p>
          <a:p>
            <a:pPr marL="285750" indent="-285750">
              <a:lnSpc>
                <a:spcPct val="120000"/>
              </a:lnSpc>
              <a:buFont typeface="Arial" panose="020B0604020202020204" pitchFamily="34" charset="0"/>
              <a:buChar char="•"/>
            </a:pPr>
            <a:r>
              <a:rPr lang="en-US" sz="1800" b="0" i="0" dirty="0">
                <a:solidFill>
                  <a:schemeClr val="bg1"/>
                </a:solidFill>
                <a:latin typeface="Arial" panose="020B0604020202020204" pitchFamily="34" charset="0"/>
                <a:ea typeface="Calibri" panose="020F0502020204030204" pitchFamily="34" charset="0"/>
                <a:cs typeface="Arial" panose="020B0604020202020204" pitchFamily="34" charset="0"/>
              </a:rPr>
              <a:t>Chronic ear infections.                                                                 </a:t>
            </a:r>
            <a:r>
              <a:rPr lang="en-US" sz="1800" b="1" i="0" dirty="0">
                <a:solidFill>
                  <a:schemeClr val="bg1"/>
                </a:solidFill>
                <a:latin typeface="Arial" panose="020B0604020202020204" pitchFamily="34" charset="0"/>
                <a:ea typeface="Calibri" panose="020F0502020204030204" pitchFamily="34" charset="0"/>
                <a:cs typeface="Arial" panose="020B0604020202020204" pitchFamily="34" charset="0"/>
              </a:rPr>
              <a:t>This can result in permanent hearing loss.</a:t>
            </a:r>
          </a:p>
          <a:p>
            <a:pPr marL="285750" indent="-285750">
              <a:lnSpc>
                <a:spcPct val="120000"/>
              </a:lnSpc>
              <a:buFont typeface="Arial" panose="020B0604020202020204" pitchFamily="34" charset="0"/>
              <a:buChar char="•"/>
            </a:pPr>
            <a:r>
              <a:rPr lang="en-US" sz="1800" b="0" i="0" dirty="0">
                <a:solidFill>
                  <a:schemeClr val="bg1"/>
                </a:solidFill>
                <a:latin typeface="Arial" panose="020B0604020202020204" pitchFamily="34" charset="0"/>
                <a:ea typeface="Calibri" panose="020F0502020204030204" pitchFamily="34" charset="0"/>
                <a:cs typeface="Arial" panose="020B0604020202020204" pitchFamily="34" charset="0"/>
              </a:rPr>
              <a:t>Struggling to speak and express themselves.                             </a:t>
            </a:r>
            <a:r>
              <a:rPr lang="en-US" sz="1800" b="1" i="0" dirty="0">
                <a:solidFill>
                  <a:schemeClr val="bg1"/>
                </a:solidFill>
                <a:latin typeface="Arial" panose="020B0604020202020204" pitchFamily="34" charset="0"/>
                <a:ea typeface="Calibri" panose="020F0502020204030204" pitchFamily="34" charset="0"/>
                <a:cs typeface="Arial" panose="020B0604020202020204" pitchFamily="34" charset="0"/>
              </a:rPr>
              <a:t>This can result in a lifetime of anxiety and depression.</a:t>
            </a:r>
            <a:endParaRPr lang="en-US"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1866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e Problem part 2">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FC7A5A59-7067-9446-9C8B-A7426971BFD9}"/>
              </a:ext>
            </a:extLst>
          </p:cNvPr>
          <p:cNvSpPr txBox="1">
            <a:spLocks/>
          </p:cNvSpPr>
          <p:nvPr userDrawn="1"/>
        </p:nvSpPr>
        <p:spPr>
          <a:xfrm>
            <a:off x="902087" y="2872918"/>
            <a:ext cx="7060189" cy="434546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nSpc>
                <a:spcPct val="100000"/>
              </a:lnSpc>
              <a:buNone/>
            </a:pPr>
            <a:r>
              <a:rPr lang="en-US" sz="1750" b="1" i="0" dirty="0">
                <a:solidFill>
                  <a:schemeClr val="bg1"/>
                </a:solidFill>
                <a:latin typeface="Arial" panose="020B0604020202020204" pitchFamily="34" charset="0"/>
                <a:cs typeface="Arial" panose="020B0604020202020204" pitchFamily="34" charset="0"/>
              </a:rPr>
              <a:t>Hundreds of thousands </a:t>
            </a:r>
            <a:r>
              <a:rPr lang="en-US" sz="1750" b="0" i="0" dirty="0">
                <a:solidFill>
                  <a:schemeClr val="bg1"/>
                </a:solidFill>
                <a:latin typeface="Arial" panose="020B0604020202020204" pitchFamily="34" charset="0"/>
                <a:cs typeface="Arial" panose="020B0604020202020204" pitchFamily="34" charset="0"/>
              </a:rPr>
              <a:t>of children in resource poor communities around the world </a:t>
            </a:r>
            <a:r>
              <a:rPr lang="en-US" sz="1750" b="1" i="0" dirty="0">
                <a:solidFill>
                  <a:schemeClr val="bg1"/>
                </a:solidFill>
                <a:latin typeface="Arial" panose="020B0604020202020204" pitchFamily="34" charset="0"/>
                <a:cs typeface="Arial" panose="020B0604020202020204" pitchFamily="34" charset="0"/>
              </a:rPr>
              <a:t>don’t have access </a:t>
            </a:r>
            <a:r>
              <a:rPr lang="en-US" sz="1750" b="0" i="0" dirty="0">
                <a:solidFill>
                  <a:schemeClr val="bg1"/>
                </a:solidFill>
                <a:latin typeface="Arial" panose="020B0604020202020204" pitchFamily="34" charset="0"/>
                <a:cs typeface="Arial" panose="020B0604020202020204" pitchFamily="34" charset="0"/>
              </a:rPr>
              <a:t>to the lifesaving cleft treatment they desperately need. </a:t>
            </a:r>
          </a:p>
          <a:p>
            <a:endParaRPr lang="en-US" dirty="0"/>
          </a:p>
        </p:txBody>
      </p:sp>
      <p:pic>
        <p:nvPicPr>
          <p:cNvPr id="8" name="Picture 7" descr="A person holding a baby&#10;&#10;Description automatically generated">
            <a:extLst>
              <a:ext uri="{FF2B5EF4-FFF2-40B4-BE49-F238E27FC236}">
                <a16:creationId xmlns:a16="http://schemas.microsoft.com/office/drawing/2014/main" id="{0BAA46ED-8417-FB44-8441-8493F6F29A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5" b="-1525"/>
          <a:stretch/>
        </p:blipFill>
        <p:spPr>
          <a:xfrm>
            <a:off x="8093380" y="-31445"/>
            <a:ext cx="4104805" cy="5014097"/>
          </a:xfrm>
          <a:prstGeom prst="rect">
            <a:avLst/>
          </a:prstGeom>
        </p:spPr>
      </p:pic>
      <p:sp>
        <p:nvSpPr>
          <p:cNvPr id="6" name="Title 1">
            <a:extLst>
              <a:ext uri="{FF2B5EF4-FFF2-40B4-BE49-F238E27FC236}">
                <a16:creationId xmlns:a16="http://schemas.microsoft.com/office/drawing/2014/main" id="{3FB1121E-D0D0-8B48-A6F1-F291FA3E53D2}"/>
              </a:ext>
            </a:extLst>
          </p:cNvPr>
          <p:cNvSpPr txBox="1">
            <a:spLocks/>
          </p:cNvSpPr>
          <p:nvPr userDrawn="1"/>
        </p:nvSpPr>
        <p:spPr>
          <a:xfrm>
            <a:off x="902087" y="2055763"/>
            <a:ext cx="3855720" cy="702734"/>
          </a:xfrm>
          <a:prstGeom prst="rect">
            <a:avLst/>
          </a:prstGeom>
        </p:spPr>
        <p:txBody>
          <a:bodyPr vert="horz" lIns="91440" tIns="45720" rIns="91440" bIns="45720" rtlCol="0" anchor="b">
            <a:noAutofit/>
          </a:bodyPr>
          <a:lstStyle>
            <a:lvl1pPr algn="l" defTabSz="914400" rtl="0" eaLnBrk="1" latinLnBrk="0" hangingPunct="1">
              <a:lnSpc>
                <a:spcPct val="89000"/>
              </a:lnSpc>
              <a:spcBef>
                <a:spcPct val="0"/>
              </a:spcBef>
              <a:buNone/>
              <a:defRPr sz="2400" kern="1200" cap="none" baseline="0">
                <a:solidFill>
                  <a:schemeClr val="bg1"/>
                </a:solidFill>
                <a:latin typeface="Gotham" pitchFamily="2" charset="0"/>
                <a:ea typeface="+mj-ea"/>
                <a:cs typeface="+mj-cs"/>
              </a:defRPr>
            </a:lvl1pPr>
          </a:lstStyle>
          <a:p>
            <a:r>
              <a:rPr lang="en-US" b="1" i="0" dirty="0">
                <a:latin typeface="Arial" panose="020B0604020202020204" pitchFamily="34" charset="0"/>
                <a:cs typeface="Arial" panose="020B0604020202020204" pitchFamily="34" charset="0"/>
              </a:rPr>
              <a:t>The Problem</a:t>
            </a:r>
          </a:p>
        </p:txBody>
      </p:sp>
    </p:spTree>
    <p:extLst>
      <p:ext uri="{BB962C8B-B14F-4D97-AF65-F5344CB8AC3E}">
        <p14:creationId xmlns:p14="http://schemas.microsoft.com/office/powerpoint/2010/main" val="2547774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at is Clef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10F3E4-326D-0540-8511-976DF791928D}"/>
              </a:ext>
            </a:extLst>
          </p:cNvPr>
          <p:cNvSpPr txBox="1"/>
          <p:nvPr userDrawn="1"/>
        </p:nvSpPr>
        <p:spPr>
          <a:xfrm>
            <a:off x="595745" y="2248811"/>
            <a:ext cx="7286951" cy="2723823"/>
          </a:xfrm>
          <a:prstGeom prst="rect">
            <a:avLst/>
          </a:prstGeom>
          <a:noFill/>
        </p:spPr>
        <p:txBody>
          <a:bodyPr wrap="square" rtlCol="0">
            <a:spAutoFit/>
          </a:bodyPr>
          <a:lstStyle/>
          <a:p>
            <a:pPr marL="285750" indent="-285750">
              <a:buFont typeface="Arial" panose="020B0604020202020204" pitchFamily="34" charset="0"/>
              <a:buChar char="•"/>
            </a:pPr>
            <a:r>
              <a:rPr lang="en-US" sz="1700" b="0" i="0" dirty="0">
                <a:solidFill>
                  <a:schemeClr val="bg1"/>
                </a:solidFill>
                <a:latin typeface="Arial" panose="020B0604020202020204" pitchFamily="34" charset="0"/>
                <a:cs typeface="Arial" panose="020B0604020202020204" pitchFamily="34" charset="0"/>
              </a:rPr>
              <a:t>A cleft occurs when certain body parts and structures do not fuse together properly during fetal development. </a:t>
            </a:r>
          </a:p>
          <a:p>
            <a:pPr marL="285750" indent="-285750">
              <a:buFont typeface="Arial" panose="020B0604020202020204" pitchFamily="34" charset="0"/>
              <a:buChar char="•"/>
            </a:pPr>
            <a:endParaRPr lang="en-US" sz="1700" b="0" i="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b="0" i="0" dirty="0">
                <a:solidFill>
                  <a:schemeClr val="bg1"/>
                </a:solidFill>
                <a:latin typeface="Arial" panose="020B0604020202020204" pitchFamily="34" charset="0"/>
                <a:cs typeface="Arial" panose="020B0604020202020204" pitchFamily="34" charset="0"/>
              </a:rPr>
              <a:t>Clefts can involve the lip and/or the roof of the mouth, which is made up of both hard and soft palate. </a:t>
            </a:r>
          </a:p>
          <a:p>
            <a:pPr marL="285750" indent="-285750">
              <a:buFont typeface="Arial" panose="020B0604020202020204" pitchFamily="34" charset="0"/>
              <a:buChar char="•"/>
            </a:pPr>
            <a:endParaRPr lang="en-US" sz="1700" b="0" i="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b="0" i="0" dirty="0">
                <a:solidFill>
                  <a:schemeClr val="bg1"/>
                </a:solidFill>
                <a:latin typeface="Arial" panose="020B0604020202020204" pitchFamily="34" charset="0"/>
                <a:cs typeface="Arial" panose="020B0604020202020204" pitchFamily="34" charset="0"/>
              </a:rPr>
              <a:t>1 in 700 babies are born with a cleft lip and/or palate globally.</a:t>
            </a:r>
          </a:p>
          <a:p>
            <a:pPr marL="285750" indent="-285750">
              <a:buFont typeface="Arial" panose="020B0604020202020204" pitchFamily="34" charset="0"/>
              <a:buChar char="•"/>
            </a:pPr>
            <a:endParaRPr lang="en-US" sz="1700" b="0" i="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b="0" i="0" dirty="0">
                <a:solidFill>
                  <a:schemeClr val="bg1"/>
                </a:solidFill>
                <a:latin typeface="Arial" panose="020B0604020202020204" pitchFamily="34" charset="0"/>
                <a:cs typeface="Arial" panose="020B0604020202020204" pitchFamily="34" charset="0"/>
              </a:rPr>
              <a:t>Clefts cause difficulties eating, breathing, hearing, and speaking.</a:t>
            </a:r>
          </a:p>
          <a:p>
            <a:pPr marL="285750" indent="-285750">
              <a:buFont typeface="Arial" panose="020B0604020202020204" pitchFamily="34" charset="0"/>
              <a:buChar char="•"/>
            </a:pPr>
            <a:endParaRPr lang="en-US" dirty="0">
              <a:solidFill>
                <a:schemeClr val="bg1"/>
              </a:solidFill>
            </a:endParaRPr>
          </a:p>
        </p:txBody>
      </p:sp>
      <p:sp>
        <p:nvSpPr>
          <p:cNvPr id="6" name="Title 1">
            <a:extLst>
              <a:ext uri="{FF2B5EF4-FFF2-40B4-BE49-F238E27FC236}">
                <a16:creationId xmlns:a16="http://schemas.microsoft.com/office/drawing/2014/main" id="{21C9C646-D70C-C642-B553-11E99C14C44A}"/>
              </a:ext>
            </a:extLst>
          </p:cNvPr>
          <p:cNvSpPr txBox="1">
            <a:spLocks/>
          </p:cNvSpPr>
          <p:nvPr userDrawn="1"/>
        </p:nvSpPr>
        <p:spPr>
          <a:xfrm>
            <a:off x="641541" y="1424362"/>
            <a:ext cx="3855720" cy="702734"/>
          </a:xfrm>
          <a:prstGeom prst="rect">
            <a:avLst/>
          </a:prstGeom>
        </p:spPr>
        <p:txBody>
          <a:bodyPr vert="horz" lIns="91440" tIns="45720" rIns="91440" bIns="45720" rtlCol="0" anchor="b">
            <a:noAutofit/>
          </a:bodyPr>
          <a:lstStyle>
            <a:lvl1pPr algn="l" defTabSz="914400" rtl="0" eaLnBrk="1" latinLnBrk="0" hangingPunct="1">
              <a:lnSpc>
                <a:spcPct val="89000"/>
              </a:lnSpc>
              <a:spcBef>
                <a:spcPct val="0"/>
              </a:spcBef>
              <a:buNone/>
              <a:defRPr sz="2400" kern="1200" cap="none" baseline="0">
                <a:solidFill>
                  <a:schemeClr val="bg1"/>
                </a:solidFill>
                <a:latin typeface="Gotham" pitchFamily="2" charset="0"/>
                <a:ea typeface="+mj-ea"/>
                <a:cs typeface="+mj-cs"/>
              </a:defRPr>
            </a:lvl1pPr>
          </a:lstStyle>
          <a:p>
            <a:r>
              <a:rPr lang="en-US" b="1" i="0" dirty="0">
                <a:latin typeface="Arial" panose="020B0604020202020204" pitchFamily="34" charset="0"/>
                <a:cs typeface="Arial" panose="020B0604020202020204" pitchFamily="34" charset="0"/>
              </a:rPr>
              <a:t>What is Cleft?</a:t>
            </a:r>
          </a:p>
        </p:txBody>
      </p:sp>
      <p:pic>
        <p:nvPicPr>
          <p:cNvPr id="5" name="Picture 4" descr="A picture containing person, baby, little, young&#10;&#10;Description automatically generated">
            <a:extLst>
              <a:ext uri="{FF2B5EF4-FFF2-40B4-BE49-F238E27FC236}">
                <a16:creationId xmlns:a16="http://schemas.microsoft.com/office/drawing/2014/main" id="{20C2BC30-CE35-7044-B7BA-8A38F06D2304}"/>
              </a:ext>
            </a:extLst>
          </p:cNvPr>
          <p:cNvPicPr>
            <a:picLocks noChangeAspect="1"/>
          </p:cNvPicPr>
          <p:nvPr userDrawn="1"/>
        </p:nvPicPr>
        <p:blipFill rotWithShape="1">
          <a:blip r:embed="rId2"/>
          <a:srcRect l="28941" r="31059" b="24127"/>
          <a:stretch/>
        </p:blipFill>
        <p:spPr>
          <a:xfrm>
            <a:off x="8099100" y="-21772"/>
            <a:ext cx="4114800" cy="5203371"/>
          </a:xfrm>
          <a:prstGeom prst="rect">
            <a:avLst/>
          </a:prstGeom>
        </p:spPr>
      </p:pic>
    </p:spTree>
    <p:extLst>
      <p:ext uri="{BB962C8B-B14F-4D97-AF65-F5344CB8AC3E}">
        <p14:creationId xmlns:p14="http://schemas.microsoft.com/office/powerpoint/2010/main" val="130181827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F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FBD0B0-44B0-FA41-BEF0-0F499C7E0C90}"/>
              </a:ext>
            </a:extLst>
          </p:cNvPr>
          <p:cNvSpPr/>
          <p:nvPr userDrawn="1"/>
        </p:nvSpPr>
        <p:spPr>
          <a:xfrm>
            <a:off x="-37542" y="-21104"/>
            <a:ext cx="9144000" cy="6889736"/>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title="Background Shape">
            <a:extLst>
              <a:ext uri="{FF2B5EF4-FFF2-40B4-BE49-F238E27FC236}">
                <a16:creationId xmlns:a16="http://schemas.microsoft.com/office/drawing/2014/main" id="{898FCEFF-83F0-8441-8A4D-A076B30BB628}"/>
              </a:ext>
            </a:extLst>
          </p:cNvPr>
          <p:cNvSpPr/>
          <p:nvPr userDrawn="1"/>
        </p:nvSpPr>
        <p:spPr>
          <a:xfrm rot="5400000">
            <a:off x="6704454" y="1382031"/>
            <a:ext cx="6890679" cy="4084412"/>
          </a:xfrm>
          <a:prstGeom prst="rect">
            <a:avLst/>
          </a:prstGeom>
          <a:solidFill>
            <a:srgbClr val="F3765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ctrTitle" hasCustomPrompt="1"/>
          </p:nvPr>
        </p:nvSpPr>
        <p:spPr>
          <a:xfrm>
            <a:off x="1395664" y="2783092"/>
            <a:ext cx="9486900" cy="785671"/>
          </a:xfrm>
        </p:spPr>
        <p:txBody>
          <a:bodyPr anchor="b">
            <a:noAutofit/>
          </a:bodyPr>
          <a:lstStyle>
            <a:lvl1pPr algn="l">
              <a:defRPr sz="3200" cap="none" baseline="0">
                <a:solidFill>
                  <a:schemeClr val="bg1"/>
                </a:solidFill>
              </a:defRPr>
            </a:lvl1pPr>
          </a:lstStyle>
          <a:p>
            <a:r>
              <a:rPr lang="en-US" dirty="0"/>
              <a:t>Click to edit master title style</a:t>
            </a:r>
          </a:p>
        </p:txBody>
      </p:sp>
      <p:pic>
        <p:nvPicPr>
          <p:cNvPr id="17" name="Graphic 16">
            <a:extLst>
              <a:ext uri="{FF2B5EF4-FFF2-40B4-BE49-F238E27FC236}">
                <a16:creationId xmlns:a16="http://schemas.microsoft.com/office/drawing/2014/main" id="{313EA059-986C-B54D-B7F8-4070148DF2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22471" y="6296215"/>
            <a:ext cx="726659" cy="314341"/>
          </a:xfrm>
          <a:prstGeom prst="rect">
            <a:avLst/>
          </a:prstGeom>
        </p:spPr>
      </p:pic>
      <p:sp>
        <p:nvSpPr>
          <p:cNvPr id="3" name="TextBox 2">
            <a:extLst>
              <a:ext uri="{FF2B5EF4-FFF2-40B4-BE49-F238E27FC236}">
                <a16:creationId xmlns:a16="http://schemas.microsoft.com/office/drawing/2014/main" id="{B084FB1F-AE65-014B-BA3C-2E018F96F20C}"/>
              </a:ext>
            </a:extLst>
          </p:cNvPr>
          <p:cNvSpPr txBox="1"/>
          <p:nvPr userDrawn="1"/>
        </p:nvSpPr>
        <p:spPr>
          <a:xfrm>
            <a:off x="7555832" y="62564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99995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title="Background Shape">
            <a:extLst>
              <a:ext uri="{FF2B5EF4-FFF2-40B4-BE49-F238E27FC236}">
                <a16:creationId xmlns:a16="http://schemas.microsoft.com/office/drawing/2014/main" id="{4AE20B83-B528-9C42-8B0D-41FEE51135B4}"/>
              </a:ext>
            </a:extLst>
          </p:cNvPr>
          <p:cNvSpPr/>
          <p:nvPr userDrawn="1"/>
        </p:nvSpPr>
        <p:spPr>
          <a:xfrm>
            <a:off x="-16933" y="-21105"/>
            <a:ext cx="8202742" cy="68791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title="Background Shape">
            <a:extLst>
              <a:ext uri="{FF2B5EF4-FFF2-40B4-BE49-F238E27FC236}">
                <a16:creationId xmlns:a16="http://schemas.microsoft.com/office/drawing/2014/main" id="{46F45717-D925-7E47-93C9-146DCA17DDC8}"/>
              </a:ext>
            </a:extLst>
          </p:cNvPr>
          <p:cNvSpPr/>
          <p:nvPr userDrawn="1"/>
        </p:nvSpPr>
        <p:spPr>
          <a:xfrm rot="5400000">
            <a:off x="6710242" y="1376241"/>
            <a:ext cx="6879104" cy="4084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1" name="Graphic 10">
            <a:extLst>
              <a:ext uri="{FF2B5EF4-FFF2-40B4-BE49-F238E27FC236}">
                <a16:creationId xmlns:a16="http://schemas.microsoft.com/office/drawing/2014/main" id="{30A11362-6688-4945-B052-230D45677BEA}"/>
              </a:ext>
            </a:extLst>
          </p:cNvPr>
          <p:cNvPicPr>
            <a:picLocks noChangeAspect="1"/>
          </p:cNvPicPr>
          <p:nvPr userDrawn="1"/>
        </p:nvPicPr>
        <p:blipFill>
          <a:blip r:embed="rId46" cstate="screen">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11232410" y="6284166"/>
            <a:ext cx="726659" cy="314341"/>
          </a:xfrm>
          <a:prstGeom prst="rect">
            <a:avLst/>
          </a:prstGeom>
        </p:spPr>
      </p:pic>
      <p:sp>
        <p:nvSpPr>
          <p:cNvPr id="2" name="Title Placeholder 1"/>
          <p:cNvSpPr>
            <a:spLocks noGrp="1"/>
          </p:cNvSpPr>
          <p:nvPr>
            <p:ph type="title"/>
          </p:nvPr>
        </p:nvSpPr>
        <p:spPr>
          <a:xfrm>
            <a:off x="1380309" y="685800"/>
            <a:ext cx="9601200" cy="14859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380309" y="2286000"/>
            <a:ext cx="9486900" cy="358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9756636"/>
      </p:ext>
    </p:extLst>
  </p:cSld>
  <p:clrMap bg1="lt1" tx1="dk1" bg2="lt2" tx2="dk2" accent1="accent1" accent2="accent2" accent3="accent3" accent4="accent4" accent5="accent5" accent6="accent6" hlink="hlink" folHlink="folHlink"/>
  <p:sldLayoutIdLst>
    <p:sldLayoutId id="2147483688" r:id="rId1"/>
    <p:sldLayoutId id="2147483661" r:id="rId2"/>
    <p:sldLayoutId id="2147483686" r:id="rId3"/>
    <p:sldLayoutId id="2147483708" r:id="rId4"/>
    <p:sldLayoutId id="2147483662" r:id="rId5"/>
    <p:sldLayoutId id="2147483690" r:id="rId6"/>
    <p:sldLayoutId id="2147483689" r:id="rId7"/>
    <p:sldLayoutId id="2147483687" r:id="rId8"/>
    <p:sldLayoutId id="2147483682" r:id="rId9"/>
    <p:sldLayoutId id="2147483697" r:id="rId10"/>
    <p:sldLayoutId id="2147483704" r:id="rId11"/>
    <p:sldLayoutId id="2147483696" r:id="rId12"/>
    <p:sldLayoutId id="2147483703" r:id="rId13"/>
    <p:sldLayoutId id="2147483691" r:id="rId14"/>
    <p:sldLayoutId id="2147483676" r:id="rId15"/>
    <p:sldLayoutId id="2147483663" r:id="rId16"/>
    <p:sldLayoutId id="2147483673" r:id="rId17"/>
    <p:sldLayoutId id="2147483699" r:id="rId18"/>
    <p:sldLayoutId id="2147483702" r:id="rId19"/>
    <p:sldLayoutId id="2147483695" r:id="rId20"/>
    <p:sldLayoutId id="2147483693" r:id="rId21"/>
    <p:sldLayoutId id="2147483681" r:id="rId22"/>
    <p:sldLayoutId id="2147483701" r:id="rId23"/>
    <p:sldLayoutId id="2147483710" r:id="rId24"/>
    <p:sldLayoutId id="2147483694" r:id="rId25"/>
    <p:sldLayoutId id="2147483705" r:id="rId26"/>
    <p:sldLayoutId id="2147483675" r:id="rId27"/>
    <p:sldLayoutId id="2147483684" r:id="rId28"/>
    <p:sldLayoutId id="2147483692" r:id="rId29"/>
    <p:sldLayoutId id="2147483677" r:id="rId30"/>
    <p:sldLayoutId id="2147483671" r:id="rId31"/>
    <p:sldLayoutId id="2147483680" r:id="rId32"/>
    <p:sldLayoutId id="2147483683" r:id="rId33"/>
    <p:sldLayoutId id="2147483685" r:id="rId34"/>
    <p:sldLayoutId id="2147483664" r:id="rId35"/>
    <p:sldLayoutId id="2147483666" r:id="rId36"/>
    <p:sldLayoutId id="2147483668" r:id="rId37"/>
    <p:sldLayoutId id="2147483700" r:id="rId38"/>
    <p:sldLayoutId id="2147483707" r:id="rId39"/>
    <p:sldLayoutId id="2147483669" r:id="rId40"/>
    <p:sldLayoutId id="2147483670" r:id="rId41"/>
    <p:sldLayoutId id="2147483698" r:id="rId42"/>
    <p:sldLayoutId id="2147483706" r:id="rId43"/>
    <p:sldLayoutId id="2147483709" r:id="rId44"/>
  </p:sldLayoutIdLst>
  <p:txStyles>
    <p:titleStyle>
      <a:lvl1pPr algn="l" defTabSz="914400" rtl="0" eaLnBrk="1" latinLnBrk="0" hangingPunct="1">
        <a:lnSpc>
          <a:spcPct val="89000"/>
        </a:lnSpc>
        <a:spcBef>
          <a:spcPct val="0"/>
        </a:spcBef>
        <a:buNone/>
        <a:defRPr sz="3200" b="1" i="0" kern="1200" baseline="0">
          <a:solidFill>
            <a:schemeClr val="bg1"/>
          </a:solidFill>
          <a:latin typeface="Arial" panose="020B0604020202020204" pitchFamily="34" charset="0"/>
          <a:ea typeface="+mj-ea"/>
          <a:cs typeface="Arial" panose="020B0604020202020204" pitchFamily="34" charset="0"/>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1.xml"/><Relationship Id="rId5" Type="http://schemas.openxmlformats.org/officeDocument/2006/relationships/image" Target="../media/image39.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0.emf"/><Relationship Id="rId1" Type="http://schemas.openxmlformats.org/officeDocument/2006/relationships/slideLayout" Target="../slideLayouts/slideLayout37.xml"/><Relationship Id="rId5" Type="http://schemas.openxmlformats.org/officeDocument/2006/relationships/image" Target="../media/image2.sv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4.xml"/><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emf"/><Relationship Id="rId1" Type="http://schemas.openxmlformats.org/officeDocument/2006/relationships/slideLayout" Target="../slideLayouts/slideLayout28.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492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571246B-4C4A-2A4A-8F21-C0DD14E9D9A8}"/>
              </a:ext>
            </a:extLst>
          </p:cNvPr>
          <p:cNvSpPr txBox="1">
            <a:spLocks/>
          </p:cNvSpPr>
          <p:nvPr/>
        </p:nvSpPr>
        <p:spPr>
          <a:xfrm>
            <a:off x="715488" y="186410"/>
            <a:ext cx="10077500" cy="815816"/>
          </a:xfrm>
          <a:prstGeom prst="rect">
            <a:avLst/>
          </a:prstGeom>
        </p:spPr>
        <p:txBody>
          <a:bodyPr/>
          <a:lstStyle>
            <a:lvl1pPr algn="l" defTabSz="914400" rtl="0" eaLnBrk="1" latinLnBrk="0" hangingPunct="1">
              <a:lnSpc>
                <a:spcPct val="89000"/>
              </a:lnSpc>
              <a:spcBef>
                <a:spcPct val="0"/>
              </a:spcBef>
              <a:buNone/>
              <a:defRPr sz="2800" kern="1200" baseline="0">
                <a:solidFill>
                  <a:schemeClr val="tx2"/>
                </a:solidFill>
                <a:latin typeface="Gotham" pitchFamily="2" charset="0"/>
                <a:ea typeface="+mj-ea"/>
                <a:cs typeface="+mj-cs"/>
              </a:defRPr>
            </a:lvl1pPr>
          </a:lstStyle>
          <a:p>
            <a:r>
              <a:rPr lang="en-US" sz="2400" b="1" dirty="0">
                <a:solidFill>
                  <a:schemeClr val="bg1"/>
                </a:solidFill>
                <a:latin typeface="Arial" panose="020B0604020202020204" pitchFamily="34" charset="0"/>
                <a:cs typeface="Arial" panose="020B0604020202020204" pitchFamily="34" charset="0"/>
              </a:rPr>
              <a:t>Showing the World the True Power of a Smile Around the Globe </a:t>
            </a:r>
          </a:p>
          <a:p>
            <a:br>
              <a:rPr lang="en-US" dirty="0"/>
            </a:br>
            <a:endParaRPr lang="en-US" dirty="0"/>
          </a:p>
        </p:txBody>
      </p:sp>
      <p:pic>
        <p:nvPicPr>
          <p:cNvPr id="8" name="Picture 7" descr="Map&#10;&#10;Description automatically generated">
            <a:extLst>
              <a:ext uri="{FF2B5EF4-FFF2-40B4-BE49-F238E27FC236}">
                <a16:creationId xmlns:a16="http://schemas.microsoft.com/office/drawing/2014/main" id="{731BC991-3A0D-A641-B09A-EE1C72A752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353" y="594318"/>
            <a:ext cx="10289769" cy="6239932"/>
          </a:xfrm>
          <a:prstGeom prst="rect">
            <a:avLst/>
          </a:prstGeom>
        </p:spPr>
      </p:pic>
    </p:spTree>
    <p:extLst>
      <p:ext uri="{BB962C8B-B14F-4D97-AF65-F5344CB8AC3E}">
        <p14:creationId xmlns:p14="http://schemas.microsoft.com/office/powerpoint/2010/main" val="1352931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3FF61-703C-3741-A7E6-4A8FD2C817E4}"/>
              </a:ext>
            </a:extLst>
          </p:cNvPr>
          <p:cNvSpPr>
            <a:spLocks noGrp="1"/>
          </p:cNvSpPr>
          <p:nvPr>
            <p:ph type="title"/>
          </p:nvPr>
        </p:nvSpPr>
        <p:spPr>
          <a:xfrm>
            <a:off x="719659" y="166854"/>
            <a:ext cx="9476255" cy="795496"/>
          </a:xfrm>
        </p:spPr>
        <p:txBody>
          <a:bodyPr>
            <a:normAutofit/>
          </a:bodyPr>
          <a:lstStyle/>
          <a:p>
            <a:r>
              <a:rPr lang="en-US" sz="2400" dirty="0"/>
              <a:t>Our Impact</a:t>
            </a:r>
          </a:p>
        </p:txBody>
      </p:sp>
      <p:pic>
        <p:nvPicPr>
          <p:cNvPr id="5" name="Picture 4" descr="Logo, company name&#10;&#10;Description automatically generated">
            <a:extLst>
              <a:ext uri="{FF2B5EF4-FFF2-40B4-BE49-F238E27FC236}">
                <a16:creationId xmlns:a16="http://schemas.microsoft.com/office/drawing/2014/main" id="{AB2F03C0-4698-E849-98E4-0D178E856B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8518" y="-356259"/>
            <a:ext cx="10579919" cy="8175392"/>
          </a:xfrm>
          <a:prstGeom prst="rect">
            <a:avLst/>
          </a:prstGeom>
        </p:spPr>
      </p:pic>
    </p:spTree>
    <p:extLst>
      <p:ext uri="{BB962C8B-B14F-4D97-AF65-F5344CB8AC3E}">
        <p14:creationId xmlns:p14="http://schemas.microsoft.com/office/powerpoint/2010/main" val="843485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82495-F46A-AD42-8C3E-681CCE206D9E}"/>
              </a:ext>
            </a:extLst>
          </p:cNvPr>
          <p:cNvSpPr>
            <a:spLocks noGrp="1"/>
          </p:cNvSpPr>
          <p:nvPr>
            <p:ph type="ctrTitle" idx="4294967295"/>
          </p:nvPr>
        </p:nvSpPr>
        <p:spPr>
          <a:xfrm>
            <a:off x="8250868" y="2341625"/>
            <a:ext cx="9486900" cy="611188"/>
          </a:xfrm>
        </p:spPr>
        <p:txBody>
          <a:bodyPr>
            <a:normAutofit fontScale="90000"/>
          </a:bodyPr>
          <a:lstStyle/>
          <a:p>
            <a:r>
              <a:rPr lang="en-US" sz="2400" dirty="0"/>
              <a:t>Cleft Treatment Creates </a:t>
            </a:r>
            <a:br>
              <a:rPr lang="en-US" sz="2400" dirty="0"/>
            </a:br>
            <a:r>
              <a:rPr lang="en-US" sz="2400" dirty="0"/>
              <a:t>Brighter Futures</a:t>
            </a:r>
          </a:p>
        </p:txBody>
      </p:sp>
      <p:pic>
        <p:nvPicPr>
          <p:cNvPr id="12" name="Picture 11" descr="A group of people looking at a computer&#10;&#10;Description automatically generated">
            <a:extLst>
              <a:ext uri="{FF2B5EF4-FFF2-40B4-BE49-F238E27FC236}">
                <a16:creationId xmlns:a16="http://schemas.microsoft.com/office/drawing/2014/main" id="{CC40CF1B-A7C3-2D44-BF7D-4EFC2E8AE9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099" y="-23750"/>
            <a:ext cx="4286992" cy="2919145"/>
          </a:xfrm>
          <a:prstGeom prst="rect">
            <a:avLst/>
          </a:prstGeom>
        </p:spPr>
      </p:pic>
      <p:pic>
        <p:nvPicPr>
          <p:cNvPr id="14" name="Picture 13" descr="A group of people sitting at a table eating food&#10;&#10;Description automatically generated">
            <a:extLst>
              <a:ext uri="{FF2B5EF4-FFF2-40B4-BE49-F238E27FC236}">
                <a16:creationId xmlns:a16="http://schemas.microsoft.com/office/drawing/2014/main" id="{3F08389E-F2DE-704A-9474-B41D1BE187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5825"/>
          <a:stretch/>
        </p:blipFill>
        <p:spPr>
          <a:xfrm>
            <a:off x="4305737" y="-19258"/>
            <a:ext cx="3798827" cy="3958822"/>
          </a:xfrm>
          <a:prstGeom prst="rect">
            <a:avLst/>
          </a:prstGeom>
        </p:spPr>
      </p:pic>
      <p:pic>
        <p:nvPicPr>
          <p:cNvPr id="17" name="Picture 16" descr="A person standing in front of a building&#10;&#10;Description automatically generated">
            <a:extLst>
              <a:ext uri="{FF2B5EF4-FFF2-40B4-BE49-F238E27FC236}">
                <a16:creationId xmlns:a16="http://schemas.microsoft.com/office/drawing/2014/main" id="{FB061B02-C5CD-3744-82FA-549690AE813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064"/>
          <a:stretch/>
        </p:blipFill>
        <p:spPr>
          <a:xfrm>
            <a:off x="3562334" y="2931020"/>
            <a:ext cx="4538115" cy="2508968"/>
          </a:xfrm>
          <a:prstGeom prst="rect">
            <a:avLst/>
          </a:prstGeom>
        </p:spPr>
      </p:pic>
      <p:pic>
        <p:nvPicPr>
          <p:cNvPr id="22" name="Picture 21" descr="A picture containing person, indoor, child, little&#10;&#10;Description automatically generated">
            <a:extLst>
              <a:ext uri="{FF2B5EF4-FFF2-40B4-BE49-F238E27FC236}">
                <a16:creationId xmlns:a16="http://schemas.microsoft.com/office/drawing/2014/main" id="{987E0CD6-79DE-2A4E-A012-0293E19C7B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050" y="2931923"/>
            <a:ext cx="3835400" cy="2516001"/>
          </a:xfrm>
          <a:prstGeom prst="rect">
            <a:avLst/>
          </a:prstGeom>
        </p:spPr>
      </p:pic>
      <p:sp>
        <p:nvSpPr>
          <p:cNvPr id="23" name="TextBox 22">
            <a:extLst>
              <a:ext uri="{FF2B5EF4-FFF2-40B4-BE49-F238E27FC236}">
                <a16:creationId xmlns:a16="http://schemas.microsoft.com/office/drawing/2014/main" id="{A801E201-965A-F842-AD22-A10B36D1102F}"/>
              </a:ext>
            </a:extLst>
          </p:cNvPr>
          <p:cNvSpPr txBox="1"/>
          <p:nvPr/>
        </p:nvSpPr>
        <p:spPr>
          <a:xfrm>
            <a:off x="8269183" y="3093162"/>
            <a:ext cx="3798827" cy="2215991"/>
          </a:xfrm>
          <a:prstGeom prst="rect">
            <a:avLst/>
          </a:prstGeom>
          <a:noFill/>
        </p:spPr>
        <p:txBody>
          <a:bodyPr wrap="square" rtlCol="0">
            <a:spAutoFit/>
          </a:bodyPr>
          <a:lstStyle/>
          <a:p>
            <a:pPr marL="285750" indent="-285750">
              <a:buFont typeface="Arial" panose="020B0604020202020204" pitchFamily="34" charset="0"/>
              <a:buChar char="•"/>
            </a:pPr>
            <a:r>
              <a:rPr lang="en-US" sz="1700" dirty="0">
                <a:solidFill>
                  <a:schemeClr val="bg1"/>
                </a:solidFill>
                <a:latin typeface="Arial" panose="020B0604020202020204" pitchFamily="34" charset="0"/>
                <a:cs typeface="Arial" panose="020B0604020202020204" pitchFamily="34" charset="0"/>
              </a:rPr>
              <a:t>Children can go to school</a:t>
            </a:r>
          </a:p>
          <a:p>
            <a:pPr marL="285750" indent="-285750">
              <a:buFont typeface="Arial" panose="020B0604020202020204" pitchFamily="34" charset="0"/>
              <a:buChar char="•"/>
            </a:pPr>
            <a:r>
              <a:rPr lang="en-US" sz="1700" dirty="0">
                <a:solidFill>
                  <a:schemeClr val="bg1"/>
                </a:solidFill>
                <a:latin typeface="Arial" panose="020B0604020202020204" pitchFamily="34" charset="0"/>
                <a:cs typeface="Arial" panose="020B0604020202020204" pitchFamily="34" charset="0"/>
              </a:rPr>
              <a:t>Children can learn to eat</a:t>
            </a:r>
          </a:p>
          <a:p>
            <a:pPr marL="285750" indent="-285750">
              <a:buFont typeface="Arial" panose="020B0604020202020204" pitchFamily="34" charset="0"/>
              <a:buChar char="•"/>
            </a:pPr>
            <a:r>
              <a:rPr lang="en-US" sz="1700" dirty="0">
                <a:solidFill>
                  <a:schemeClr val="bg1"/>
                </a:solidFill>
                <a:latin typeface="Arial" panose="020B0604020202020204" pitchFamily="34" charset="0"/>
                <a:cs typeface="Arial" panose="020B0604020202020204" pitchFamily="34" charset="0"/>
              </a:rPr>
              <a:t>Children can learn to speak</a:t>
            </a:r>
          </a:p>
          <a:p>
            <a:pPr marL="285750" indent="-285750">
              <a:buFont typeface="Arial" panose="020B0604020202020204" pitchFamily="34" charset="0"/>
              <a:buChar char="•"/>
            </a:pPr>
            <a:r>
              <a:rPr lang="en-US" sz="1700" dirty="0">
                <a:solidFill>
                  <a:schemeClr val="bg1"/>
                </a:solidFill>
                <a:latin typeface="Arial" panose="020B0604020202020204" pitchFamily="34" charset="0"/>
                <a:cs typeface="Arial" panose="020B0604020202020204" pitchFamily="34" charset="0"/>
              </a:rPr>
              <a:t>Children can become contributing members of their communities</a:t>
            </a:r>
          </a:p>
          <a:p>
            <a:pPr algn="ctr"/>
            <a:r>
              <a:rPr lang="en-US" dirty="0">
                <a:latin typeface="Gotham SSm Medium" pitchFamily="2" charset="0"/>
                <a:cs typeface="Gotham SSm Medium" pitchFamily="2" charset="0"/>
              </a:rPr>
              <a:t> </a:t>
            </a:r>
          </a:p>
          <a:p>
            <a:pPr algn="ctr"/>
            <a:r>
              <a:rPr lang="en-US" dirty="0">
                <a:latin typeface="Gotham SSm Medium" pitchFamily="2" charset="0"/>
                <a:cs typeface="Gotham SSm Medium" pitchFamily="2" charset="0"/>
              </a:rPr>
              <a:t> </a:t>
            </a:r>
          </a:p>
          <a:p>
            <a:pPr algn="ctr"/>
            <a:endParaRPr lang="en-US" sz="1700" dirty="0">
              <a:solidFill>
                <a:schemeClr val="bg1"/>
              </a:solidFill>
              <a:latin typeface="Gotham SSm Medium" pitchFamily="2" charset="0"/>
              <a:cs typeface="Gotham SSm Medium" pitchFamily="2" charset="0"/>
            </a:endParaRPr>
          </a:p>
        </p:txBody>
      </p:sp>
    </p:spTree>
    <p:extLst>
      <p:ext uri="{BB962C8B-B14F-4D97-AF65-F5344CB8AC3E}">
        <p14:creationId xmlns:p14="http://schemas.microsoft.com/office/powerpoint/2010/main" val="1531945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5BCEAC6-A884-3E4E-9E13-FEA7FA3B9A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62253" y="6175103"/>
            <a:ext cx="981307" cy="572429"/>
          </a:xfrm>
          <a:prstGeom prst="rect">
            <a:avLst/>
          </a:prstGeom>
        </p:spPr>
      </p:pic>
      <p:sp>
        <p:nvSpPr>
          <p:cNvPr id="11" name="Title 1">
            <a:extLst>
              <a:ext uri="{FF2B5EF4-FFF2-40B4-BE49-F238E27FC236}">
                <a16:creationId xmlns:a16="http://schemas.microsoft.com/office/drawing/2014/main" id="{7DE1D54D-B672-CB4D-9570-EA8FE6058DB3}"/>
              </a:ext>
            </a:extLst>
          </p:cNvPr>
          <p:cNvSpPr>
            <a:spLocks noGrp="1"/>
          </p:cNvSpPr>
          <p:nvPr>
            <p:ph type="title"/>
          </p:nvPr>
        </p:nvSpPr>
        <p:spPr>
          <a:xfrm>
            <a:off x="0" y="3078619"/>
            <a:ext cx="5283200" cy="2157884"/>
          </a:xfrm>
        </p:spPr>
        <p:txBody>
          <a:bodyPr>
            <a:normAutofit/>
          </a:bodyPr>
          <a:lstStyle/>
          <a:p>
            <a:pPr algn="ctr"/>
            <a:r>
              <a:rPr lang="en-US" sz="5400" dirty="0"/>
              <a:t>Thank </a:t>
            </a:r>
            <a:r>
              <a:rPr lang="en-US" sz="5400" spc="-300" dirty="0"/>
              <a:t>Y</a:t>
            </a:r>
            <a:r>
              <a:rPr lang="en-US" sz="5400" dirty="0"/>
              <a:t>ou</a:t>
            </a:r>
          </a:p>
        </p:txBody>
      </p:sp>
      <p:pic>
        <p:nvPicPr>
          <p:cNvPr id="12" name="Picture Placeholder 9" descr="A person wearing a hat and smiling at the camera&#10;&#10;Description automatically generated">
            <a:extLst>
              <a:ext uri="{FF2B5EF4-FFF2-40B4-BE49-F238E27FC236}">
                <a16:creationId xmlns:a16="http://schemas.microsoft.com/office/drawing/2014/main" id="{762E4CC2-CD2E-4741-9104-17CA871DA6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83200" y="-1"/>
            <a:ext cx="6908800" cy="6858001"/>
          </a:xfrm>
          <a:prstGeom prst="rect">
            <a:avLst/>
          </a:prstGeom>
        </p:spPr>
      </p:pic>
      <p:pic>
        <p:nvPicPr>
          <p:cNvPr id="14" name="Graphic 13">
            <a:extLst>
              <a:ext uri="{FF2B5EF4-FFF2-40B4-BE49-F238E27FC236}">
                <a16:creationId xmlns:a16="http://schemas.microsoft.com/office/drawing/2014/main" id="{D20B9F5C-3E22-E64E-A107-CF8546C848D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42523" y="5617783"/>
            <a:ext cx="1398155" cy="604820"/>
          </a:xfrm>
          <a:prstGeom prst="rect">
            <a:avLst/>
          </a:prstGeom>
        </p:spPr>
      </p:pic>
    </p:spTree>
    <p:extLst>
      <p:ext uri="{BB962C8B-B14F-4D97-AF65-F5344CB8AC3E}">
        <p14:creationId xmlns:p14="http://schemas.microsoft.com/office/powerpoint/2010/main" val="4280873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42EDA5BF-F2FF-E248-B68D-286CE1E6C2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530" y="-21772"/>
            <a:ext cx="8187070" cy="6879772"/>
          </a:xfrm>
          <a:prstGeom prst="rect">
            <a:avLst/>
          </a:prstGeom>
        </p:spPr>
      </p:pic>
      <p:sp>
        <p:nvSpPr>
          <p:cNvPr id="16" name="Title 1">
            <a:extLst>
              <a:ext uri="{FF2B5EF4-FFF2-40B4-BE49-F238E27FC236}">
                <a16:creationId xmlns:a16="http://schemas.microsoft.com/office/drawing/2014/main" id="{C47D3FCB-351F-8148-B32D-06A10E903DA5}"/>
              </a:ext>
            </a:extLst>
          </p:cNvPr>
          <p:cNvSpPr txBox="1">
            <a:spLocks/>
          </p:cNvSpPr>
          <p:nvPr/>
        </p:nvSpPr>
        <p:spPr>
          <a:xfrm>
            <a:off x="8558907" y="1896535"/>
            <a:ext cx="3855720" cy="702734"/>
          </a:xfrm>
          <a:prstGeom prst="rect">
            <a:avLst/>
          </a:prstGeom>
        </p:spPr>
        <p:txBody>
          <a:bodyPr vert="horz" lIns="91440" tIns="45720" rIns="91440" bIns="45720" rtlCol="0" anchor="b">
            <a:noAutofit/>
          </a:bodyPr>
          <a:lstStyle>
            <a:lvl1pPr algn="l" defTabSz="914400" rtl="0" eaLnBrk="1" latinLnBrk="0" hangingPunct="1">
              <a:lnSpc>
                <a:spcPct val="89000"/>
              </a:lnSpc>
              <a:spcBef>
                <a:spcPct val="0"/>
              </a:spcBef>
              <a:buNone/>
              <a:defRPr sz="2400" kern="1200" cap="none" baseline="0">
                <a:solidFill>
                  <a:schemeClr val="bg1"/>
                </a:solidFill>
                <a:latin typeface="Gotham" pitchFamily="2" charset="0"/>
                <a:ea typeface="+mj-ea"/>
                <a:cs typeface="+mj-cs"/>
              </a:defRPr>
            </a:lvl1pPr>
          </a:lstStyle>
          <a:p>
            <a:r>
              <a:rPr lang="en-US" b="1" dirty="0">
                <a:latin typeface="Arial" panose="020B0604020202020204" pitchFamily="34" charset="0"/>
                <a:cs typeface="Arial" panose="020B0604020202020204" pitchFamily="34" charset="0"/>
              </a:rPr>
              <a:t>Vision</a:t>
            </a:r>
          </a:p>
        </p:txBody>
      </p:sp>
      <p:sp>
        <p:nvSpPr>
          <p:cNvPr id="17" name="Text Placeholder 3">
            <a:extLst>
              <a:ext uri="{FF2B5EF4-FFF2-40B4-BE49-F238E27FC236}">
                <a16:creationId xmlns:a16="http://schemas.microsoft.com/office/drawing/2014/main" id="{1900E38F-5F49-1742-93C3-3D5D16601F6D}"/>
              </a:ext>
            </a:extLst>
          </p:cNvPr>
          <p:cNvSpPr txBox="1">
            <a:spLocks/>
          </p:cNvSpPr>
          <p:nvPr/>
        </p:nvSpPr>
        <p:spPr>
          <a:xfrm>
            <a:off x="8570482" y="2725926"/>
            <a:ext cx="3356367" cy="4431029"/>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1800" b="0" i="0" kern="1200" baseline="0">
                <a:solidFill>
                  <a:schemeClr val="bg1"/>
                </a:solidFill>
                <a:latin typeface="Gotham SSm Book" pitchFamily="2" charset="0"/>
                <a:ea typeface="+mn-ea"/>
                <a:cs typeface="Gotham SSm Book" pitchFamily="2"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Gotham SSm Book" pitchFamily="2" charset="0"/>
                <a:ea typeface="+mn-ea"/>
                <a:cs typeface="Gotham SSm Book" pitchFamily="2"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Gotham SSm Book" pitchFamily="2" charset="0"/>
                <a:ea typeface="+mn-ea"/>
                <a:cs typeface="Gotham SSm Book" pitchFamily="2"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Gotham SSm Book" pitchFamily="2" charset="0"/>
                <a:ea typeface="+mn-ea"/>
                <a:cs typeface="Gotham SSm Book" pitchFamily="2"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Gotham SSm Book" pitchFamily="2" charset="0"/>
                <a:ea typeface="+mn-ea"/>
                <a:cs typeface="Gotham SSm Book" pitchFamily="2"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nSpc>
                <a:spcPct val="100000"/>
              </a:lnSpc>
              <a:buNone/>
            </a:pPr>
            <a:r>
              <a:rPr lang="en-US" sz="1750" dirty="0">
                <a:latin typeface="Arial" panose="020B0604020202020204" pitchFamily="34" charset="0"/>
                <a:cs typeface="Arial" panose="020B0604020202020204" pitchFamily="34" charset="0"/>
              </a:rPr>
              <a:t>Smile Train’s vision is a world where every person has access to high-quality comprehensive cleft care and is able to live a full and healthy life.</a:t>
            </a:r>
          </a:p>
        </p:txBody>
      </p:sp>
    </p:spTree>
    <p:extLst>
      <p:ext uri="{BB962C8B-B14F-4D97-AF65-F5344CB8AC3E}">
        <p14:creationId xmlns:p14="http://schemas.microsoft.com/office/powerpoint/2010/main" val="2116038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7EF8-88F3-4842-8D39-8C3005C50970}"/>
              </a:ext>
            </a:extLst>
          </p:cNvPr>
          <p:cNvSpPr>
            <a:spLocks noGrp="1"/>
          </p:cNvSpPr>
          <p:nvPr>
            <p:ph type="title"/>
          </p:nvPr>
        </p:nvSpPr>
        <p:spPr>
          <a:xfrm>
            <a:off x="593799" y="1709507"/>
            <a:ext cx="9486900" cy="1485900"/>
          </a:xfrm>
        </p:spPr>
        <p:txBody>
          <a:bodyPr>
            <a:normAutofit/>
          </a:bodyPr>
          <a:lstStyle/>
          <a:p>
            <a:pPr algn="l"/>
            <a:r>
              <a:rPr lang="en-US" sz="2400" dirty="0"/>
              <a:t>What is Cleft?</a:t>
            </a:r>
          </a:p>
        </p:txBody>
      </p:sp>
      <p:sp>
        <p:nvSpPr>
          <p:cNvPr id="4" name="TextBox 3">
            <a:extLst>
              <a:ext uri="{FF2B5EF4-FFF2-40B4-BE49-F238E27FC236}">
                <a16:creationId xmlns:a16="http://schemas.microsoft.com/office/drawing/2014/main" id="{8C54591E-0DE9-5F4E-A14D-79AB630D466D}"/>
              </a:ext>
            </a:extLst>
          </p:cNvPr>
          <p:cNvSpPr txBox="1"/>
          <p:nvPr/>
        </p:nvSpPr>
        <p:spPr>
          <a:xfrm>
            <a:off x="595745" y="2248811"/>
            <a:ext cx="7286951" cy="272382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700" dirty="0">
                <a:solidFill>
                  <a:schemeClr val="bg1"/>
                </a:solidFill>
                <a:latin typeface="Arial" panose="020B0604020202020204" pitchFamily="34" charset="0"/>
                <a:cs typeface="Arial" panose="020B0604020202020204" pitchFamily="34" charset="0"/>
              </a:rPr>
              <a:t>A cleft occurs when certain body parts and structures do not fuse together properly during fetal development. </a:t>
            </a:r>
          </a:p>
          <a:p>
            <a:pPr marL="285750" indent="-285750">
              <a:buFont typeface="Arial" panose="020B0604020202020204" pitchFamily="34" charset="0"/>
              <a:buChar char="•"/>
            </a:pPr>
            <a:endParaRPr lang="en-US" sz="17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solidFill>
                  <a:schemeClr val="bg1"/>
                </a:solidFill>
                <a:latin typeface="Arial" panose="020B0604020202020204" pitchFamily="34" charset="0"/>
                <a:cs typeface="Arial" panose="020B0604020202020204" pitchFamily="34" charset="0"/>
              </a:rPr>
              <a:t>Clefts can involve the lip and/or the roof of the mouth, which is made up of both hard and soft palate. </a:t>
            </a:r>
          </a:p>
          <a:p>
            <a:pPr marL="285750" indent="-285750">
              <a:buFont typeface="Arial" panose="020B0604020202020204" pitchFamily="34" charset="0"/>
              <a:buChar char="•"/>
            </a:pPr>
            <a:endParaRPr lang="en-US" sz="17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solidFill>
                  <a:schemeClr val="bg1"/>
                </a:solidFill>
                <a:latin typeface="Arial"/>
                <a:cs typeface="Arial"/>
              </a:rPr>
              <a:t>1 in 700 babies are born with a cleft lip and/or palate globally.</a:t>
            </a:r>
          </a:p>
          <a:p>
            <a:pPr marL="285750" indent="-285750">
              <a:buFont typeface="Arial" panose="020B0604020202020204" pitchFamily="34" charset="0"/>
              <a:buChar char="•"/>
            </a:pPr>
            <a:endParaRPr lang="en-US" sz="17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a:solidFill>
                  <a:schemeClr val="bg1"/>
                </a:solidFill>
                <a:latin typeface="Arial"/>
                <a:cs typeface="Arial"/>
              </a:rPr>
              <a:t>Clefts cause difficulties eating, breathing, hearing, and speaking.</a:t>
            </a:r>
          </a:p>
          <a:p>
            <a:pPr marL="285750" indent="-285750">
              <a:buFont typeface="Arial" panose="020B0604020202020204" pitchFamily="34" charset="0"/>
              <a:buChar char="•"/>
            </a:pPr>
            <a:endParaRPr lang="en-US" dirty="0">
              <a:solidFill>
                <a:schemeClr val="bg1"/>
              </a:solidFill>
            </a:endParaRPr>
          </a:p>
        </p:txBody>
      </p:sp>
      <p:pic>
        <p:nvPicPr>
          <p:cNvPr id="5" name="Picture 4" descr="A picture containing person, baby, little, young&#10;&#10;Description automatically generated">
            <a:extLst>
              <a:ext uri="{FF2B5EF4-FFF2-40B4-BE49-F238E27FC236}">
                <a16:creationId xmlns:a16="http://schemas.microsoft.com/office/drawing/2014/main" id="{0EB6BC75-FAA4-DF40-9927-A662E9F3FC0B}"/>
              </a:ext>
            </a:extLst>
          </p:cNvPr>
          <p:cNvPicPr>
            <a:picLocks noChangeAspect="1"/>
          </p:cNvPicPr>
          <p:nvPr/>
        </p:nvPicPr>
        <p:blipFill rotWithShape="1">
          <a:blip r:embed="rId2"/>
          <a:srcRect l="28941" r="31059" b="24127"/>
          <a:stretch/>
        </p:blipFill>
        <p:spPr>
          <a:xfrm>
            <a:off x="8099100" y="-21772"/>
            <a:ext cx="4114800" cy="5203371"/>
          </a:xfrm>
          <a:prstGeom prst="rect">
            <a:avLst/>
          </a:prstGeom>
        </p:spPr>
      </p:pic>
    </p:spTree>
    <p:extLst>
      <p:ext uri="{BB962C8B-B14F-4D97-AF65-F5344CB8AC3E}">
        <p14:creationId xmlns:p14="http://schemas.microsoft.com/office/powerpoint/2010/main" val="1979548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B3DC05-77D6-6E40-879A-2F60E46AAFE6}"/>
              </a:ext>
            </a:extLst>
          </p:cNvPr>
          <p:cNvSpPr>
            <a:spLocks noGrp="1"/>
          </p:cNvSpPr>
          <p:nvPr>
            <p:ph type="ctrTitle"/>
          </p:nvPr>
        </p:nvSpPr>
        <p:spPr>
          <a:xfrm>
            <a:off x="608623" y="1262742"/>
            <a:ext cx="9486900" cy="785671"/>
          </a:xfrm>
        </p:spPr>
        <p:txBody>
          <a:bodyPr>
            <a:normAutofit/>
          </a:bodyPr>
          <a:lstStyle/>
          <a:p>
            <a:r>
              <a:rPr lang="en-US" sz="2400" dirty="0"/>
              <a:t>What Causes Cleft?</a:t>
            </a:r>
          </a:p>
        </p:txBody>
      </p:sp>
      <p:sp>
        <p:nvSpPr>
          <p:cNvPr id="8" name="Text Placeholder 1">
            <a:extLst>
              <a:ext uri="{FF2B5EF4-FFF2-40B4-BE49-F238E27FC236}">
                <a16:creationId xmlns:a16="http://schemas.microsoft.com/office/drawing/2014/main" id="{09C8FBA8-EC3A-3D4A-81A1-138DEB22B65A}"/>
              </a:ext>
            </a:extLst>
          </p:cNvPr>
          <p:cNvSpPr txBox="1">
            <a:spLocks/>
          </p:cNvSpPr>
          <p:nvPr/>
        </p:nvSpPr>
        <p:spPr>
          <a:xfrm>
            <a:off x="596748" y="2016090"/>
            <a:ext cx="7121222" cy="637266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nSpc>
                <a:spcPct val="100000"/>
              </a:lnSpc>
              <a:buNone/>
            </a:pPr>
            <a:r>
              <a:rPr lang="en-US" sz="1700" dirty="0">
                <a:solidFill>
                  <a:schemeClr val="bg1"/>
                </a:solidFill>
                <a:latin typeface="Arial" panose="020B0604020202020204" pitchFamily="34" charset="0"/>
                <a:cs typeface="Arial" panose="020B0604020202020204" pitchFamily="34" charset="0"/>
              </a:rPr>
              <a:t>No one knows exactly, but most experts agree that the causes of cleft may include a genetic predisposition and environmental exposures.</a:t>
            </a:r>
          </a:p>
          <a:p>
            <a:pPr marL="0" indent="0">
              <a:lnSpc>
                <a:spcPct val="100000"/>
              </a:lnSpc>
              <a:buNone/>
            </a:pPr>
            <a:r>
              <a:rPr lang="en-US" sz="1700" dirty="0">
                <a:solidFill>
                  <a:schemeClr val="bg1"/>
                </a:solidFill>
                <a:latin typeface="Arial" panose="020B0604020202020204" pitchFamily="34" charset="0"/>
                <a:cs typeface="Arial" panose="020B0604020202020204" pitchFamily="34" charset="0"/>
              </a:rPr>
              <a:t>As a cleft is one of the most common birth differences, it is important to note that an expectant mother can avoid all of the potential risk factors and still have a baby with a cleft.</a:t>
            </a:r>
          </a:p>
          <a:p>
            <a:pPr marL="0" indent="0">
              <a:lnSpc>
                <a:spcPct val="100000"/>
              </a:lnSpc>
              <a:buNone/>
            </a:pPr>
            <a:r>
              <a:rPr lang="en-US" sz="1700" dirty="0">
                <a:solidFill>
                  <a:schemeClr val="bg1"/>
                </a:solidFill>
                <a:latin typeface="Arial" panose="020B0604020202020204" pitchFamily="34" charset="0"/>
                <a:cs typeface="Arial" panose="020B0604020202020204" pitchFamily="34" charset="0"/>
              </a:rPr>
              <a:t>In most cases, it is difficult to determine what caused a cleft, but research is ongoing to better understand the condition.</a:t>
            </a:r>
          </a:p>
          <a:p>
            <a:endParaRPr lang="en-US" dirty="0"/>
          </a:p>
        </p:txBody>
      </p:sp>
      <p:pic>
        <p:nvPicPr>
          <p:cNvPr id="11" name="Picture Placeholder 12">
            <a:extLst>
              <a:ext uri="{FF2B5EF4-FFF2-40B4-BE49-F238E27FC236}">
                <a16:creationId xmlns:a16="http://schemas.microsoft.com/office/drawing/2014/main" id="{4DC12AE0-7E4D-6E4F-8515-7A9E5AF8D3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 b="-3904"/>
          <a:stretch/>
        </p:blipFill>
        <p:spPr>
          <a:xfrm>
            <a:off x="8116521" y="-23150"/>
            <a:ext cx="4084623" cy="5225572"/>
          </a:xfrm>
          <a:prstGeom prst="rect">
            <a:avLst/>
          </a:prstGeom>
        </p:spPr>
      </p:pic>
    </p:spTree>
    <p:extLst>
      <p:ext uri="{BB962C8B-B14F-4D97-AF65-F5344CB8AC3E}">
        <p14:creationId xmlns:p14="http://schemas.microsoft.com/office/powerpoint/2010/main" val="911736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6AB748E-C606-A940-9F08-988DDF36F812}"/>
              </a:ext>
            </a:extLst>
          </p:cNvPr>
          <p:cNvSpPr txBox="1">
            <a:spLocks/>
          </p:cNvSpPr>
          <p:nvPr/>
        </p:nvSpPr>
        <p:spPr>
          <a:xfrm>
            <a:off x="902088" y="2340429"/>
            <a:ext cx="13488939" cy="795496"/>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3200" kern="1200" baseline="0">
                <a:solidFill>
                  <a:schemeClr val="tx1"/>
                </a:solidFill>
                <a:latin typeface="Gotham" pitchFamily="2" charset="0"/>
                <a:ea typeface="+mj-ea"/>
                <a:cs typeface="+mj-cs"/>
              </a:defRPr>
            </a:lvl1pPr>
          </a:lstStyle>
          <a:p>
            <a:r>
              <a:rPr lang="en-US" sz="2400" b="1" dirty="0">
                <a:solidFill>
                  <a:schemeClr val="bg1"/>
                </a:solidFill>
                <a:latin typeface="Arial" panose="020B0604020202020204" pitchFamily="34" charset="0"/>
                <a:cs typeface="Arial" panose="020B0604020202020204" pitchFamily="34" charset="0"/>
              </a:rPr>
              <a:t>The Problem</a:t>
            </a:r>
          </a:p>
        </p:txBody>
      </p:sp>
      <p:sp>
        <p:nvSpPr>
          <p:cNvPr id="5" name="Text Placeholder 4">
            <a:extLst>
              <a:ext uri="{FF2B5EF4-FFF2-40B4-BE49-F238E27FC236}">
                <a16:creationId xmlns:a16="http://schemas.microsoft.com/office/drawing/2014/main" id="{AB7C522F-FDD0-0844-8B15-B32E8E35331A}"/>
              </a:ext>
            </a:extLst>
          </p:cNvPr>
          <p:cNvSpPr txBox="1">
            <a:spLocks/>
          </p:cNvSpPr>
          <p:nvPr/>
        </p:nvSpPr>
        <p:spPr>
          <a:xfrm>
            <a:off x="902087" y="2872918"/>
            <a:ext cx="7060189" cy="434546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nSpc>
                <a:spcPct val="100000"/>
              </a:lnSpc>
              <a:buNone/>
            </a:pPr>
            <a:r>
              <a:rPr lang="en-US" sz="1750" b="1" dirty="0">
                <a:solidFill>
                  <a:schemeClr val="bg1"/>
                </a:solidFill>
                <a:latin typeface="Arial" panose="020B0604020202020204" pitchFamily="34" charset="0"/>
                <a:cs typeface="Arial" panose="020B0604020202020204" pitchFamily="34" charset="0"/>
              </a:rPr>
              <a:t>Hundreds of thousands </a:t>
            </a:r>
            <a:r>
              <a:rPr lang="en-US" sz="1750" dirty="0">
                <a:solidFill>
                  <a:schemeClr val="bg1"/>
                </a:solidFill>
                <a:latin typeface="Arial" panose="020B0604020202020204" pitchFamily="34" charset="0"/>
                <a:cs typeface="Arial" panose="020B0604020202020204" pitchFamily="34" charset="0"/>
              </a:rPr>
              <a:t>of children in resource poor communities around the world </a:t>
            </a:r>
            <a:r>
              <a:rPr lang="en-US" sz="1750" b="1" dirty="0">
                <a:solidFill>
                  <a:schemeClr val="bg1"/>
                </a:solidFill>
                <a:latin typeface="Arial" panose="020B0604020202020204" pitchFamily="34" charset="0"/>
                <a:cs typeface="Arial" panose="020B0604020202020204" pitchFamily="34" charset="0"/>
              </a:rPr>
              <a:t>don’t have access </a:t>
            </a:r>
            <a:r>
              <a:rPr lang="en-US" sz="1750" dirty="0">
                <a:solidFill>
                  <a:schemeClr val="bg1"/>
                </a:solidFill>
                <a:latin typeface="Arial" panose="020B0604020202020204" pitchFamily="34" charset="0"/>
                <a:cs typeface="Arial" panose="020B0604020202020204" pitchFamily="34" charset="0"/>
              </a:rPr>
              <a:t>to the lifesaving cleft treatment they desperately need. </a:t>
            </a:r>
          </a:p>
          <a:p>
            <a:endParaRPr lang="en-US" dirty="0"/>
          </a:p>
        </p:txBody>
      </p:sp>
      <p:pic>
        <p:nvPicPr>
          <p:cNvPr id="6" name="Picture 5" descr="A person holding a baby&#10;&#10;Description automatically generated">
            <a:extLst>
              <a:ext uri="{FF2B5EF4-FFF2-40B4-BE49-F238E27FC236}">
                <a16:creationId xmlns:a16="http://schemas.microsoft.com/office/drawing/2014/main" id="{C58EBE7B-FA02-B741-A6E0-3D53E10BCD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525"/>
          <a:stretch/>
        </p:blipFill>
        <p:spPr>
          <a:xfrm>
            <a:off x="8111018" y="-31445"/>
            <a:ext cx="4091492" cy="5014097"/>
          </a:xfrm>
          <a:prstGeom prst="rect">
            <a:avLst/>
          </a:prstGeom>
        </p:spPr>
      </p:pic>
    </p:spTree>
    <p:extLst>
      <p:ext uri="{BB962C8B-B14F-4D97-AF65-F5344CB8AC3E}">
        <p14:creationId xmlns:p14="http://schemas.microsoft.com/office/powerpoint/2010/main" val="1361566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99A5D0-2573-F04C-B6C4-00CA0E0977D2}"/>
              </a:ext>
            </a:extLst>
          </p:cNvPr>
          <p:cNvSpPr>
            <a:spLocks noGrp="1"/>
          </p:cNvSpPr>
          <p:nvPr>
            <p:ph type="title"/>
          </p:nvPr>
        </p:nvSpPr>
        <p:spPr>
          <a:xfrm>
            <a:off x="701785" y="702720"/>
            <a:ext cx="9486900" cy="1485900"/>
          </a:xfrm>
        </p:spPr>
        <p:txBody>
          <a:bodyPr>
            <a:normAutofit/>
          </a:bodyPr>
          <a:lstStyle/>
          <a:p>
            <a:r>
              <a:rPr lang="en-US" sz="2400" dirty="0"/>
              <a:t>The Problem</a:t>
            </a:r>
          </a:p>
        </p:txBody>
      </p:sp>
      <p:sp>
        <p:nvSpPr>
          <p:cNvPr id="2" name="Text Placeholder 1">
            <a:extLst>
              <a:ext uri="{FF2B5EF4-FFF2-40B4-BE49-F238E27FC236}">
                <a16:creationId xmlns:a16="http://schemas.microsoft.com/office/drawing/2014/main" id="{3F76A4C7-3B7B-B342-99A2-4EA60B57084B}"/>
              </a:ext>
            </a:extLst>
          </p:cNvPr>
          <p:cNvSpPr>
            <a:spLocks noGrp="1"/>
          </p:cNvSpPr>
          <p:nvPr>
            <p:ph idx="1"/>
          </p:nvPr>
        </p:nvSpPr>
        <p:spPr>
          <a:xfrm>
            <a:off x="701784" y="1207370"/>
            <a:ext cx="6913861" cy="3581400"/>
          </a:xfrm>
        </p:spPr>
        <p:txBody>
          <a:bodyPr>
            <a:noAutofit/>
          </a:bodyPr>
          <a:lstStyle/>
          <a:p>
            <a:pPr marL="0" indent="0">
              <a:lnSpc>
                <a:spcPct val="120000"/>
              </a:lnSpc>
              <a:buNone/>
            </a:pPr>
            <a:r>
              <a:rPr lang="en-US" sz="1700" b="1" dirty="0">
                <a:ea typeface="Calibri" panose="020F0502020204030204" pitchFamily="34" charset="0"/>
              </a:rPr>
              <a:t>A baby with a cleft is born every 3 minutes. </a:t>
            </a:r>
          </a:p>
          <a:p>
            <a:pPr marL="0" indent="0">
              <a:lnSpc>
                <a:spcPct val="120000"/>
              </a:lnSpc>
              <a:buNone/>
            </a:pPr>
            <a:r>
              <a:rPr lang="en-US" sz="1700" dirty="0">
                <a:ea typeface="Calibri" panose="020F0502020204030204" pitchFamily="34" charset="0"/>
              </a:rPr>
              <a:t>Without cleft treatment these babies can experience:</a:t>
            </a:r>
          </a:p>
          <a:p>
            <a:pPr marL="285750" indent="-285750">
              <a:lnSpc>
                <a:spcPct val="120000"/>
              </a:lnSpc>
              <a:buFont typeface="Arial" panose="020B0604020202020204" pitchFamily="34" charset="0"/>
              <a:buChar char="•"/>
            </a:pPr>
            <a:r>
              <a:rPr lang="en-US" sz="1700" dirty="0">
                <a:ea typeface="Calibri" panose="020F0502020204030204" pitchFamily="34" charset="0"/>
              </a:rPr>
              <a:t>Isolation and often face </a:t>
            </a:r>
            <a:r>
              <a:rPr lang="en-US" sz="1700" b="1" dirty="0">
                <a:ea typeface="Calibri" panose="020F0502020204030204" pitchFamily="34" charset="0"/>
              </a:rPr>
              <a:t>prejudice</a:t>
            </a:r>
            <a:r>
              <a:rPr lang="en-US" sz="1700" dirty="0">
                <a:ea typeface="Calibri" panose="020F0502020204030204" pitchFamily="34" charset="0"/>
              </a:rPr>
              <a:t> in their communities. </a:t>
            </a:r>
            <a:r>
              <a:rPr lang="en-US" sz="1700" b="1" dirty="0">
                <a:ea typeface="Calibri" panose="020F0502020204030204" pitchFamily="34" charset="0"/>
              </a:rPr>
              <a:t>No child deserves to feel like an outcast. </a:t>
            </a:r>
          </a:p>
          <a:p>
            <a:pPr marL="285750" indent="-285750">
              <a:lnSpc>
                <a:spcPct val="120000"/>
              </a:lnSpc>
              <a:buFont typeface="Arial" panose="020B0604020202020204" pitchFamily="34" charset="0"/>
              <a:buChar char="•"/>
            </a:pPr>
            <a:r>
              <a:rPr lang="en-US" sz="1700" dirty="0">
                <a:ea typeface="Calibri" panose="020F0502020204030204" pitchFamily="34" charset="0"/>
              </a:rPr>
              <a:t>Becoming </a:t>
            </a:r>
            <a:r>
              <a:rPr lang="en-US" sz="1700" b="1" dirty="0">
                <a:ea typeface="Calibri" panose="020F0502020204030204" pitchFamily="34" charset="0"/>
              </a:rPr>
              <a:t>malnourished</a:t>
            </a:r>
            <a:r>
              <a:rPr lang="en-US" sz="1700" dirty="0">
                <a:ea typeface="Calibri" panose="020F0502020204030204" pitchFamily="34" charset="0"/>
              </a:rPr>
              <a:t> due to problems eating. </a:t>
            </a:r>
            <a:r>
              <a:rPr lang="en-US" sz="1700" b="1" dirty="0">
                <a:ea typeface="Calibri" panose="020F0502020204030204" pitchFamily="34" charset="0"/>
              </a:rPr>
              <a:t>This can result in starvation, and even death. </a:t>
            </a:r>
          </a:p>
          <a:p>
            <a:pPr marL="285750" indent="-285750">
              <a:lnSpc>
                <a:spcPct val="120000"/>
              </a:lnSpc>
              <a:buFont typeface="Arial" panose="020B0604020202020204" pitchFamily="34" charset="0"/>
              <a:buChar char="•"/>
            </a:pPr>
            <a:r>
              <a:rPr lang="en-US" sz="1700" dirty="0">
                <a:ea typeface="Calibri" panose="020F0502020204030204" pitchFamily="34" charset="0"/>
              </a:rPr>
              <a:t>Chronic ear infections.                                                                      </a:t>
            </a:r>
            <a:r>
              <a:rPr lang="en-US" sz="1700" b="1" dirty="0">
                <a:ea typeface="Calibri" panose="020F0502020204030204" pitchFamily="34" charset="0"/>
              </a:rPr>
              <a:t>This can result in permanent hearing loss.</a:t>
            </a:r>
          </a:p>
          <a:p>
            <a:pPr marL="285750" indent="-285750">
              <a:lnSpc>
                <a:spcPct val="120000"/>
              </a:lnSpc>
              <a:buFont typeface="Arial" panose="020B0604020202020204" pitchFamily="34" charset="0"/>
              <a:buChar char="•"/>
            </a:pPr>
            <a:r>
              <a:rPr lang="en-US" sz="1700" dirty="0">
                <a:ea typeface="Calibri" panose="020F0502020204030204" pitchFamily="34" charset="0"/>
              </a:rPr>
              <a:t>Struggling to speak and express themselves. </a:t>
            </a:r>
            <a:r>
              <a:rPr lang="en-US" sz="1700" b="1" dirty="0">
                <a:ea typeface="Calibri" panose="020F0502020204030204" pitchFamily="34" charset="0"/>
              </a:rPr>
              <a:t>This can result in a lifetime of anxiety and depression. </a:t>
            </a:r>
          </a:p>
          <a:p>
            <a:endParaRPr lang="en-US" sz="1700" dirty="0"/>
          </a:p>
        </p:txBody>
      </p:sp>
      <p:pic>
        <p:nvPicPr>
          <p:cNvPr id="9" name="Picture 8" descr="A baby lying on a bed&#10;&#10;Description automatically generated">
            <a:extLst>
              <a:ext uri="{FF2B5EF4-FFF2-40B4-BE49-F238E27FC236}">
                <a16:creationId xmlns:a16="http://schemas.microsoft.com/office/drawing/2014/main" id="{244B8EC9-A4BB-A140-9BBC-802AC7DB55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98972" y="-35923"/>
            <a:ext cx="4119153" cy="4415246"/>
          </a:xfrm>
          <a:prstGeom prst="rect">
            <a:avLst/>
          </a:prstGeom>
        </p:spPr>
      </p:pic>
    </p:spTree>
    <p:extLst>
      <p:ext uri="{BB962C8B-B14F-4D97-AF65-F5344CB8AC3E}">
        <p14:creationId xmlns:p14="http://schemas.microsoft.com/office/powerpoint/2010/main" val="1501000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6C4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D84B51-F969-214D-A2DB-3742AB6B10B8}"/>
              </a:ext>
            </a:extLst>
          </p:cNvPr>
          <p:cNvSpPr>
            <a:spLocks noGrp="1"/>
          </p:cNvSpPr>
          <p:nvPr>
            <p:ph type="ctrTitle"/>
          </p:nvPr>
        </p:nvSpPr>
        <p:spPr>
          <a:xfrm>
            <a:off x="825659" y="1579641"/>
            <a:ext cx="9486900" cy="785671"/>
          </a:xfrm>
        </p:spPr>
        <p:txBody>
          <a:bodyPr>
            <a:normAutofit/>
          </a:bodyPr>
          <a:lstStyle/>
          <a:p>
            <a:r>
              <a:rPr lang="en-US" dirty="0"/>
              <a:t>The Solution</a:t>
            </a:r>
          </a:p>
        </p:txBody>
      </p:sp>
      <p:sp>
        <p:nvSpPr>
          <p:cNvPr id="6" name="Text Placeholder 5">
            <a:extLst>
              <a:ext uri="{FF2B5EF4-FFF2-40B4-BE49-F238E27FC236}">
                <a16:creationId xmlns:a16="http://schemas.microsoft.com/office/drawing/2014/main" id="{AD3F0E2D-2911-594B-9ED8-CD39BEE42FE6}"/>
              </a:ext>
            </a:extLst>
          </p:cNvPr>
          <p:cNvSpPr>
            <a:spLocks noGrp="1"/>
          </p:cNvSpPr>
          <p:nvPr>
            <p:ph type="body" idx="4294967295"/>
          </p:nvPr>
        </p:nvSpPr>
        <p:spPr>
          <a:xfrm>
            <a:off x="834016" y="2457450"/>
            <a:ext cx="6692900" cy="4243388"/>
          </a:xfrm>
        </p:spPr>
        <p:txBody>
          <a:bodyPr>
            <a:normAutofit/>
          </a:bodyPr>
          <a:lstStyle/>
          <a:p>
            <a:pPr marL="0" indent="0">
              <a:lnSpc>
                <a:spcPct val="100000"/>
              </a:lnSpc>
              <a:buNone/>
            </a:pPr>
            <a:r>
              <a:rPr lang="en-US" sz="1700" dirty="0"/>
              <a:t>Smile Train empowers local medical professionals with training, funding, and resources to provide free cleft surgery and </a:t>
            </a:r>
            <a:r>
              <a:rPr lang="en-US" dirty="0"/>
              <a:t>essential care </a:t>
            </a:r>
            <a:r>
              <a:rPr lang="en-US" sz="1700" dirty="0"/>
              <a:t>to children globally. </a:t>
            </a:r>
          </a:p>
          <a:p>
            <a:pPr marL="0" indent="0">
              <a:lnSpc>
                <a:spcPct val="100000"/>
              </a:lnSpc>
              <a:buNone/>
            </a:pPr>
            <a:r>
              <a:rPr lang="en-US" sz="1700" dirty="0"/>
              <a:t>Smile Train advances a sustainable solution and scalable global health model for cleft treatment, drastically improving children’s lives, including their ability to eat, breathe, speak, and ultimately thrive.</a:t>
            </a:r>
          </a:p>
        </p:txBody>
      </p:sp>
      <p:sp>
        <p:nvSpPr>
          <p:cNvPr id="8" name="TextBox 7">
            <a:extLst>
              <a:ext uri="{FF2B5EF4-FFF2-40B4-BE49-F238E27FC236}">
                <a16:creationId xmlns:a16="http://schemas.microsoft.com/office/drawing/2014/main" id="{EF32B0F8-54E7-4848-834E-FC6DC610DC3A}"/>
              </a:ext>
            </a:extLst>
          </p:cNvPr>
          <p:cNvSpPr txBox="1"/>
          <p:nvPr/>
        </p:nvSpPr>
        <p:spPr>
          <a:xfrm>
            <a:off x="11206976" y="6133171"/>
            <a:ext cx="184731" cy="369332"/>
          </a:xfrm>
          <a:prstGeom prst="rect">
            <a:avLst/>
          </a:prstGeom>
          <a:noFill/>
        </p:spPr>
        <p:txBody>
          <a:bodyPr wrap="none" rtlCol="0">
            <a:spAutoFit/>
          </a:bodyPr>
          <a:lstStyle/>
          <a:p>
            <a:endParaRPr lang="en-US" dirty="0"/>
          </a:p>
        </p:txBody>
      </p:sp>
      <p:pic>
        <p:nvPicPr>
          <p:cNvPr id="7" name="Picture 6" descr="A group of people in a room&#10;&#10;Description automatically generated">
            <a:extLst>
              <a:ext uri="{FF2B5EF4-FFF2-40B4-BE49-F238E27FC236}">
                <a16:creationId xmlns:a16="http://schemas.microsoft.com/office/drawing/2014/main" id="{5FFDC020-C5F2-B549-BDEA-5D042110E7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97984" y="-29361"/>
            <a:ext cx="4103981" cy="4827272"/>
          </a:xfrm>
          <a:prstGeom prst="rect">
            <a:avLst/>
          </a:prstGeom>
        </p:spPr>
      </p:pic>
    </p:spTree>
    <p:extLst>
      <p:ext uri="{BB962C8B-B14F-4D97-AF65-F5344CB8AC3E}">
        <p14:creationId xmlns:p14="http://schemas.microsoft.com/office/powerpoint/2010/main" val="3575326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up of a machine&#10;&#10;Description automatically generated with low confidence">
            <a:extLst>
              <a:ext uri="{FF2B5EF4-FFF2-40B4-BE49-F238E27FC236}">
                <a16:creationId xmlns:a16="http://schemas.microsoft.com/office/drawing/2014/main" id="{942E2790-1228-8148-8261-391ABA1F6A06}"/>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pic>
        <p:nvPicPr>
          <p:cNvPr id="11" name="Picture Placeholder 10" descr="A picture containing indoor, person, working, preparing&#10;&#10;Description automatically generated">
            <a:extLst>
              <a:ext uri="{FF2B5EF4-FFF2-40B4-BE49-F238E27FC236}">
                <a16:creationId xmlns:a16="http://schemas.microsoft.com/office/drawing/2014/main" id="{6FCF4260-91B7-EB42-8ABB-D19E11076999}"/>
              </a:ext>
            </a:extLst>
          </p:cNvPr>
          <p:cNvPicPr>
            <a:picLocks noGrp="1" noChangeAspect="1"/>
          </p:cNvPicPr>
          <p:nvPr>
            <p:ph type="pic" sz="quarter" idx="11"/>
          </p:nvPr>
        </p:nvPicPr>
        <p:blipFill>
          <a:blip r:embed="rId3">
            <a:extLst>
              <a:ext uri="{28A0092B-C50C-407E-A947-70E740481C1C}">
                <a14:useLocalDpi xmlns:a14="http://schemas.microsoft.com/office/drawing/2010/main"/>
              </a:ext>
            </a:extLst>
          </a:blip>
          <a:srcRect/>
          <a:stretch>
            <a:fillRect/>
          </a:stretch>
        </p:blipFill>
        <p:spPr>
          <a:xfrm>
            <a:off x="4301622" y="-22645"/>
            <a:ext cx="3798827" cy="2919413"/>
          </a:xfrm>
        </p:spPr>
      </p:pic>
      <p:pic>
        <p:nvPicPr>
          <p:cNvPr id="19" name="Picture Placeholder 18" descr="A picture containing person, indoor&#10;&#10;Description automatically generated">
            <a:extLst>
              <a:ext uri="{FF2B5EF4-FFF2-40B4-BE49-F238E27FC236}">
                <a16:creationId xmlns:a16="http://schemas.microsoft.com/office/drawing/2014/main" id="{111A5F3D-6638-A74D-ACF2-0CF85D69E28E}"/>
              </a:ext>
            </a:extLst>
          </p:cNvPr>
          <p:cNvPicPr>
            <a:picLocks noGrp="1" noChangeAspect="1"/>
          </p:cNvPicPr>
          <p:nvPr>
            <p:ph type="pic" sz="quarter" idx="12"/>
          </p:nvPr>
        </p:nvPicPr>
        <p:blipFill>
          <a:blip r:embed="rId4">
            <a:extLst>
              <a:ext uri="{28A0092B-C50C-407E-A947-70E740481C1C}">
                <a14:useLocalDpi xmlns:a14="http://schemas.microsoft.com/office/drawing/2010/main"/>
              </a:ext>
            </a:extLst>
          </a:blip>
          <a:srcRect/>
          <a:stretch>
            <a:fillRect/>
          </a:stretch>
        </p:blipFill>
        <p:spPr>
          <a:xfrm>
            <a:off x="3864999" y="2963780"/>
            <a:ext cx="4235450" cy="2508968"/>
          </a:xfrm>
        </p:spPr>
      </p:pic>
      <p:pic>
        <p:nvPicPr>
          <p:cNvPr id="13" name="Picture Placeholder 12">
            <a:extLst>
              <a:ext uri="{FF2B5EF4-FFF2-40B4-BE49-F238E27FC236}">
                <a16:creationId xmlns:a16="http://schemas.microsoft.com/office/drawing/2014/main" id="{7629AA2C-C31B-BB42-B39E-AB6D2B8372E6}"/>
              </a:ext>
            </a:extLst>
          </p:cNvPr>
          <p:cNvPicPr>
            <a:picLocks noGrp="1" noChangeAspect="1"/>
          </p:cNvPicPr>
          <p:nvPr>
            <p:ph type="pic" sz="quarter" idx="13"/>
          </p:nvPr>
        </p:nvPicPr>
        <p:blipFill>
          <a:blip r:embed="rId5">
            <a:extLst>
              <a:ext uri="{28A0092B-C50C-407E-A947-70E740481C1C}">
                <a14:useLocalDpi xmlns:a14="http://schemas.microsoft.com/office/drawing/2010/main"/>
              </a:ext>
            </a:extLst>
          </a:blip>
          <a:srcRect/>
          <a:stretch>
            <a:fillRect/>
          </a:stretch>
        </p:blipFill>
        <p:spPr>
          <a:xfrm>
            <a:off x="0" y="2966469"/>
            <a:ext cx="3789258" cy="2508969"/>
          </a:xfrm>
        </p:spPr>
      </p:pic>
      <p:sp>
        <p:nvSpPr>
          <p:cNvPr id="6" name="Text Placeholder 5">
            <a:extLst>
              <a:ext uri="{FF2B5EF4-FFF2-40B4-BE49-F238E27FC236}">
                <a16:creationId xmlns:a16="http://schemas.microsoft.com/office/drawing/2014/main" id="{A003D857-9790-084D-84E6-42F507BA0EAD}"/>
              </a:ext>
            </a:extLst>
          </p:cNvPr>
          <p:cNvSpPr>
            <a:spLocks noGrp="1"/>
          </p:cNvSpPr>
          <p:nvPr>
            <p:ph type="body" sz="quarter" idx="14"/>
          </p:nvPr>
        </p:nvSpPr>
        <p:spPr>
          <a:xfrm>
            <a:off x="8342617" y="2886591"/>
            <a:ext cx="3787739" cy="2501900"/>
          </a:xfrm>
        </p:spPr>
        <p:txBody>
          <a:bodyPr>
            <a:normAutofit/>
          </a:bodyPr>
          <a:lstStyle/>
          <a:p>
            <a:pPr marL="0" indent="0"/>
            <a:r>
              <a:rPr lang="en-US" sz="1700" dirty="0"/>
              <a:t>Smile Train aims to pursue bold ideas, leverage data and technology to undertake, support and enable research and innovation.</a:t>
            </a:r>
          </a:p>
        </p:txBody>
      </p:sp>
    </p:spTree>
    <p:extLst>
      <p:ext uri="{BB962C8B-B14F-4D97-AF65-F5344CB8AC3E}">
        <p14:creationId xmlns:p14="http://schemas.microsoft.com/office/powerpoint/2010/main" val="2624049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024C45-3B73-3F4A-8E80-F3C8C498CF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6131" b="1375"/>
          <a:stretch/>
        </p:blipFill>
        <p:spPr>
          <a:xfrm>
            <a:off x="4545122" y="2683052"/>
            <a:ext cx="9762797" cy="4007145"/>
          </a:xfrm>
          <a:prstGeom prst="rect">
            <a:avLst/>
          </a:prstGeom>
        </p:spPr>
      </p:pic>
      <p:sp>
        <p:nvSpPr>
          <p:cNvPr id="8" name="Text Placeholder 5">
            <a:extLst>
              <a:ext uri="{FF2B5EF4-FFF2-40B4-BE49-F238E27FC236}">
                <a16:creationId xmlns:a16="http://schemas.microsoft.com/office/drawing/2014/main" id="{D7FB5E62-E7A6-764F-82F7-24542D527B7E}"/>
              </a:ext>
            </a:extLst>
          </p:cNvPr>
          <p:cNvSpPr txBox="1">
            <a:spLocks/>
          </p:cNvSpPr>
          <p:nvPr/>
        </p:nvSpPr>
        <p:spPr>
          <a:xfrm>
            <a:off x="6483923" y="1063062"/>
            <a:ext cx="5208413" cy="566692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US" sz="1600" dirty="0">
                <a:solidFill>
                  <a:schemeClr val="tx1"/>
                </a:solidFill>
              </a:rPr>
              <a:t>Smile Train is committed to treating the whole patient through programs that provide access to important comprehensive cleft care services.</a:t>
            </a:r>
          </a:p>
          <a:p>
            <a:pPr marL="0" indent="0">
              <a:buNone/>
            </a:pPr>
            <a:r>
              <a:rPr lang="en-US" sz="1600" dirty="0">
                <a:solidFill>
                  <a:schemeClr val="tx1"/>
                </a:solidFill>
              </a:rPr>
              <a:t>Comprehensive cleft care is intended to ensure long-term, successful rehabilitation for cleft patients and includes essential treatments beyond cleft surgery, such as:</a:t>
            </a:r>
          </a:p>
          <a:p>
            <a:pPr marL="0" indent="0">
              <a:buNone/>
            </a:pPr>
            <a:endParaRPr lang="en-US" sz="1600" dirty="0">
              <a:solidFill>
                <a:schemeClr val="tx1"/>
              </a:solidFill>
            </a:endParaRPr>
          </a:p>
          <a:p>
            <a:pPr marL="0" indent="0">
              <a:buNone/>
            </a:pPr>
            <a:endParaRPr lang="en-US" sz="1600" dirty="0">
              <a:solidFill>
                <a:schemeClr val="tx1"/>
              </a:solidFill>
            </a:endParaRPr>
          </a:p>
          <a:p>
            <a:pPr marL="0" indent="0">
              <a:buNone/>
            </a:pPr>
            <a:endParaRPr lang="en-US" sz="1600" dirty="0">
              <a:solidFill>
                <a:schemeClr val="tx1"/>
              </a:solidFill>
            </a:endParaRPr>
          </a:p>
          <a:p>
            <a:pPr marL="0" indent="0">
              <a:buNone/>
            </a:pPr>
            <a:endParaRPr lang="en-US" sz="1600" dirty="0">
              <a:solidFill>
                <a:schemeClr val="tx1"/>
              </a:solidFill>
            </a:endParaRPr>
          </a:p>
          <a:p>
            <a:pPr marL="0" indent="0">
              <a:buNone/>
            </a:pPr>
            <a:endParaRPr lang="en-US" sz="1600" dirty="0">
              <a:solidFill>
                <a:schemeClr val="tx1"/>
              </a:solidFill>
            </a:endParaRPr>
          </a:p>
          <a:p>
            <a:pPr marL="0" indent="0">
              <a:buNone/>
            </a:pPr>
            <a:endParaRPr lang="en-US" sz="1600" dirty="0">
              <a:solidFill>
                <a:schemeClr val="tx1"/>
              </a:solidFill>
            </a:endParaRPr>
          </a:p>
          <a:p>
            <a:pPr marL="0" indent="0">
              <a:buNone/>
            </a:pPr>
            <a:r>
              <a:rPr lang="en-US" sz="1600" dirty="0">
                <a:solidFill>
                  <a:schemeClr val="tx1"/>
                </a:solidFill>
              </a:rPr>
              <a:t>This comprehensive approach is only possible because our model is focused on empowering local medical professionals and health systems to be available for families affected by cleft every day, all year round.</a:t>
            </a:r>
          </a:p>
          <a:p>
            <a:pPr marL="0" indent="0">
              <a:buNone/>
            </a:pPr>
            <a:endParaRPr lang="en-US" sz="1600" dirty="0">
              <a:solidFill>
                <a:schemeClr val="tx1"/>
              </a:solidFill>
            </a:endParaRPr>
          </a:p>
        </p:txBody>
      </p:sp>
      <p:sp>
        <p:nvSpPr>
          <p:cNvPr id="2" name="Title 1">
            <a:extLst>
              <a:ext uri="{FF2B5EF4-FFF2-40B4-BE49-F238E27FC236}">
                <a16:creationId xmlns:a16="http://schemas.microsoft.com/office/drawing/2014/main" id="{C78A4186-2833-5541-B655-84E12E8162B2}"/>
              </a:ext>
            </a:extLst>
          </p:cNvPr>
          <p:cNvSpPr>
            <a:spLocks noGrp="1"/>
          </p:cNvSpPr>
          <p:nvPr>
            <p:ph type="title"/>
          </p:nvPr>
        </p:nvSpPr>
        <p:spPr>
          <a:xfrm>
            <a:off x="494031" y="166854"/>
            <a:ext cx="9476255" cy="795496"/>
          </a:xfrm>
        </p:spPr>
        <p:txBody>
          <a:bodyPr>
            <a:normAutofit/>
          </a:bodyPr>
          <a:lstStyle/>
          <a:p>
            <a:r>
              <a:rPr lang="en-US" sz="2400" dirty="0"/>
              <a:t> Our Comprehensive Approach</a:t>
            </a:r>
          </a:p>
        </p:txBody>
      </p:sp>
      <p:pic>
        <p:nvPicPr>
          <p:cNvPr id="16" name="Picture 15" descr="Chart, pie chart&#10;&#10;Description automatically generated">
            <a:extLst>
              <a:ext uri="{FF2B5EF4-FFF2-40B4-BE49-F238E27FC236}">
                <a16:creationId xmlns:a16="http://schemas.microsoft.com/office/drawing/2014/main" id="{F94748EB-B240-B644-8671-13CFA390D5B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85344"/>
            <a:ext cx="6667500" cy="1492904"/>
          </a:xfrm>
          <a:prstGeom prst="rect">
            <a:avLst/>
          </a:prstGeom>
        </p:spPr>
      </p:pic>
      <p:pic>
        <p:nvPicPr>
          <p:cNvPr id="17" name="Picture 16" descr="Icon&#10;&#10;Description automatically generated">
            <a:extLst>
              <a:ext uri="{FF2B5EF4-FFF2-40B4-BE49-F238E27FC236}">
                <a16:creationId xmlns:a16="http://schemas.microsoft.com/office/drawing/2014/main" id="{20993B33-C33E-C141-BE4D-DE6AB92708A2}"/>
              </a:ext>
            </a:extLst>
          </p:cNvPr>
          <p:cNvPicPr>
            <a:picLocks noChangeAspect="1"/>
          </p:cNvPicPr>
          <p:nvPr/>
        </p:nvPicPr>
        <p:blipFill>
          <a:blip r:embed="rId4"/>
          <a:stretch>
            <a:fillRect/>
          </a:stretch>
        </p:blipFill>
        <p:spPr>
          <a:xfrm>
            <a:off x="610651" y="534257"/>
            <a:ext cx="5299364" cy="6858000"/>
          </a:xfrm>
          <a:prstGeom prst="rect">
            <a:avLst/>
          </a:prstGeom>
        </p:spPr>
      </p:pic>
    </p:spTree>
    <p:extLst>
      <p:ext uri="{BB962C8B-B14F-4D97-AF65-F5344CB8AC3E}">
        <p14:creationId xmlns:p14="http://schemas.microsoft.com/office/powerpoint/2010/main" val="2736714387"/>
      </p:ext>
    </p:extLst>
  </p:cSld>
  <p:clrMapOvr>
    <a:masterClrMapping/>
  </p:clrMapOvr>
</p:sld>
</file>

<file path=ppt/theme/theme1.xml><?xml version="1.0" encoding="utf-8"?>
<a:theme xmlns:a="http://schemas.openxmlformats.org/drawingml/2006/main" name="Crop">
  <a:themeElements>
    <a:clrScheme name="ST Palette">
      <a:dk1>
        <a:srgbClr val="000000"/>
      </a:dk1>
      <a:lt1>
        <a:srgbClr val="FFFFFF"/>
      </a:lt1>
      <a:dk2>
        <a:srgbClr val="3A7AC1"/>
      </a:dk2>
      <a:lt2>
        <a:srgbClr val="E7E6E6"/>
      </a:lt2>
      <a:accent1>
        <a:srgbClr val="57ABE0"/>
      </a:accent1>
      <a:accent2>
        <a:srgbClr val="FF0000"/>
      </a:accent2>
      <a:accent3>
        <a:srgbClr val="FFA339"/>
      </a:accent3>
      <a:accent4>
        <a:srgbClr val="04247B"/>
      </a:accent4>
      <a:accent5>
        <a:srgbClr val="90D307"/>
      </a:accent5>
      <a:accent6>
        <a:srgbClr val="F37654"/>
      </a:accent6>
      <a:hlink>
        <a:srgbClr val="4B79BC"/>
      </a:hlink>
      <a:folHlink>
        <a:srgbClr val="57ABE0"/>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Y20_ST_General_Ppt_v1" id="{AF6C12C4-D7C2-814E-83F5-49888916E6D3}" vid="{979F74CF-584B-A447-B592-A359D66064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BBD452E7901CB43A904748D0B4819ED" ma:contentTypeVersion="15" ma:contentTypeDescription="Create a new document." ma:contentTypeScope="" ma:versionID="4dc0fba3c0e78169c6187e699199d389">
  <xsd:schema xmlns:xsd="http://www.w3.org/2001/XMLSchema" xmlns:xs="http://www.w3.org/2001/XMLSchema" xmlns:p="http://schemas.microsoft.com/office/2006/metadata/properties" xmlns:ns1="http://schemas.microsoft.com/sharepoint/v3" xmlns:ns2="d1257467-fdfb-4f02-b413-7eccbfb680f0" xmlns:ns3="42ee4032-ca9d-45cb-b42c-6d315f6573e8" targetNamespace="http://schemas.microsoft.com/office/2006/metadata/properties" ma:root="true" ma:fieldsID="afedb310d7eab531d250a9e5b25a9b5d" ns1:_="" ns2:_="" ns3:_="">
    <xsd:import namespace="http://schemas.microsoft.com/sharepoint/v3"/>
    <xsd:import namespace="d1257467-fdfb-4f02-b413-7eccbfb680f0"/>
    <xsd:import namespace="42ee4032-ca9d-45cb-b42c-6d315f6573e8"/>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Comment" minOccurs="0"/>
                <xsd:element ref="ns2:MediaLengthInSecond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257467-fdfb-4f02-b413-7eccbfb680f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Comment" ma:index="22" nillable="true" ma:displayName="Comment" ma:internalName="Comment">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2ee4032-ca9d-45cb-b42c-6d315f6573e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_dlc_DocId" ma:index="24" nillable="true" ma:displayName="Document ID Value" ma:description="The value of the document ID assigned to this item."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2ee4032-ca9d-45cb-b42c-6d315f6573e8">
      <UserInfo>
        <DisplayName>Sesnie Zemichael</DisplayName>
        <AccountId>143</AccountId>
        <AccountType/>
      </UserInfo>
    </SharedWithUsers>
    <_dlc_DocId xmlns="42ee4032-ca9d-45cb-b42c-6d315f6573e8">QYHPAJKMRNR7-87-116</_dlc_DocId>
    <_dlc_DocIdUrl xmlns="42ee4032-ca9d-45cb-b42c-6d315f6573e8">
      <Url>https://sharepoint.smiletrain.org/marketing/_layouts/15/DocIdRedir.aspx?ID=QYHPAJKMRNR7-87-116</Url>
      <Description>QYHPAJKMRNR7-87-116</Description>
    </_dlc_DocIdUrl>
    <_dlc_DocIdPersistId xmlns="42ee4032-ca9d-45cb-b42c-6d315f6573e8" xsi:nil="true"/>
    <Comment xmlns="d1257467-fdfb-4f02-b413-7eccbfb680f0" xsi:nil="true"/>
    <PublishingExpirationDate xmlns="http://schemas.microsoft.com/sharepoint/v3" xsi:nil="true"/>
    <PublishingStartDate xmlns="http://schemas.microsoft.com/sharepoint/v3" xsi:nil="true"/>
  </documentManagement>
</p:properti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35B500F7-4200-402D-957F-BA5FCC832D29}">
  <ds:schemaRefs>
    <ds:schemaRef ds:uri="http://schemas.microsoft.com/sharepoint/v3/contenttype/forms"/>
  </ds:schemaRefs>
</ds:datastoreItem>
</file>

<file path=customXml/itemProps2.xml><?xml version="1.0" encoding="utf-8"?>
<ds:datastoreItem xmlns:ds="http://schemas.openxmlformats.org/officeDocument/2006/customXml" ds:itemID="{AA004D86-7F37-40B2-A91E-B17DEB6F5FFC}"/>
</file>

<file path=customXml/itemProps3.xml><?xml version="1.0" encoding="utf-8"?>
<ds:datastoreItem xmlns:ds="http://schemas.openxmlformats.org/officeDocument/2006/customXml" ds:itemID="{E3CB7DF1-CE3F-41C7-8876-D5C1FD20112E}">
  <ds:schemaRefs>
    <ds:schemaRef ds:uri="http://www.w3.org/XML/1998/namespace"/>
    <ds:schemaRef ds:uri="http://schemas.microsoft.com/office/2006/documentManagement/types"/>
    <ds:schemaRef ds:uri="http://schemas.microsoft.com/sharepoint/v4"/>
    <ds:schemaRef ds:uri="http://purl.org/dc/terms/"/>
    <ds:schemaRef ds:uri="http://schemas.microsoft.com/office/infopath/2007/PartnerControls"/>
    <ds:schemaRef ds:uri="42ee4032-ca9d-45cb-b42c-6d315f6573e8"/>
    <ds:schemaRef ds:uri="506c3c36-58c4-4d56-a271-8c56aeee2c24"/>
    <ds:schemaRef ds:uri="http://schemas.openxmlformats.org/package/2006/metadata/core-properties"/>
    <ds:schemaRef ds:uri="http://purl.org/dc/dcmitype/"/>
    <ds:schemaRef ds:uri="http://purl.org/dc/elements/1.1/"/>
    <ds:schemaRef ds:uri="http://schemas.microsoft.com/office/2006/metadata/properties"/>
  </ds:schemaRefs>
</ds:datastoreItem>
</file>

<file path=customXml/itemProps4.xml><?xml version="1.0" encoding="utf-8"?>
<ds:datastoreItem xmlns:ds="http://schemas.openxmlformats.org/officeDocument/2006/customXml" ds:itemID="{CFE099A7-536B-478A-BDFB-6838C399768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3096</TotalTime>
  <Words>519</Words>
  <Application>Microsoft Office PowerPoint</Application>
  <PresentationFormat>Widescreen</PresentationFormat>
  <Paragraphs>48</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Franklin Gothic Book</vt:lpstr>
      <vt:lpstr>Gotham</vt:lpstr>
      <vt:lpstr>Gotham SSm Bold</vt:lpstr>
      <vt:lpstr>Gotham SSm Book</vt:lpstr>
      <vt:lpstr>Gotham SSm Medium</vt:lpstr>
      <vt:lpstr>Crop</vt:lpstr>
      <vt:lpstr>PowerPoint Presentation</vt:lpstr>
      <vt:lpstr>PowerPoint Presentation</vt:lpstr>
      <vt:lpstr>What is Cleft?</vt:lpstr>
      <vt:lpstr>What Causes Cleft?</vt:lpstr>
      <vt:lpstr>PowerPoint Presentation</vt:lpstr>
      <vt:lpstr>The Problem</vt:lpstr>
      <vt:lpstr>The Solution</vt:lpstr>
      <vt:lpstr>PowerPoint Presentation</vt:lpstr>
      <vt:lpstr> Our Comprehensive Approach</vt:lpstr>
      <vt:lpstr>PowerPoint Presentation</vt:lpstr>
      <vt:lpstr>Our Impact</vt:lpstr>
      <vt:lpstr>Cleft Treatment Creates  Brighter Futures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Smile Train PowerPoint Global Template</dc:title>
  <dc:creator>Wendrich Montero</dc:creator>
  <cp:lastModifiedBy>Adina Lescher</cp:lastModifiedBy>
  <cp:revision>108</cp:revision>
  <dcterms:created xsi:type="dcterms:W3CDTF">2020-11-24T02:22:38Z</dcterms:created>
  <dcterms:modified xsi:type="dcterms:W3CDTF">2021-08-09T21:10:02Z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0x010100FBBD452E7901CB43A904748D0B4819ED</vt:lpwstr>
  </property>
  <property fmtid="{D5CDD505-2E9C-101B-9397-08002B2CF9AE}" pid="3" name="_dlc_DocIdItemGuid">
    <vt:lpwstr>b82a05a0-81d0-424f-9629-cc15a3f89854</vt:lpwstr>
  </property>
</Properties>
</file>